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1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58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61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99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82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16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42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86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8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F9E0-C12D-4715-9155-25AB1E660C6A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90FB-77AD-43C1-BBFA-67DC7AC14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10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/>
          <a:lstStyle/>
          <a:p>
            <a:r>
              <a:rPr lang="cs-CZ" dirty="0" smtClean="0"/>
              <a:t>Hardware počítače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 smtClean="0"/>
              <a:t>Tvoje jméno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1. ročník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2012 / 2013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capnito.cz/userfiles/image/%C4%8CapniTo%207/Sestava%20nabd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96" y="1484784"/>
            <a:ext cx="60198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23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19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34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1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součásti počítače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4210198" cy="4525963"/>
          </a:xfrm>
        </p:spPr>
      </p:pic>
      <p:sp>
        <p:nvSpPr>
          <p:cNvPr id="5" name="TextovéPole 4"/>
          <p:cNvSpPr txBox="1"/>
          <p:nvPr/>
        </p:nvSpPr>
        <p:spPr>
          <a:xfrm>
            <a:off x="5436096" y="1916832"/>
            <a:ext cx="32403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1. Monitor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2.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3.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4.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5.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6.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7.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8.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9.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18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</a:t>
            </a:r>
            <a:endParaRPr lang="cs-CZ" dirty="0"/>
          </a:p>
        </p:txBody>
      </p:sp>
      <p:pic>
        <p:nvPicPr>
          <p:cNvPr id="2050" name="Picture 2" descr="http://www.monitor.estranky.cz/img/original/5/lcd-monito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3609975" cy="270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148064" y="2132856"/>
            <a:ext cx="34563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Monitor</a:t>
            </a:r>
            <a:r>
              <a:rPr lang="cs-CZ" dirty="0" smtClean="0"/>
              <a:t> </a:t>
            </a:r>
          </a:p>
          <a:p>
            <a:r>
              <a:rPr lang="cs-CZ" dirty="0" smtClean="0"/>
              <a:t>je výstupní zařízení počítače. Slouží k zobrazování textových a grafických informací.</a:t>
            </a:r>
          </a:p>
          <a:p>
            <a:r>
              <a:rPr lang="cs-CZ" dirty="0" smtClean="0"/>
              <a:t>Rozlišujeme dva základní typy monitorů:</a:t>
            </a:r>
          </a:p>
          <a:p>
            <a:r>
              <a:rPr lang="cs-CZ" dirty="0" smtClean="0"/>
              <a:t>CRT monitor – klasický „hluboký“ monitor</a:t>
            </a:r>
          </a:p>
          <a:p>
            <a:r>
              <a:rPr lang="cs-CZ" dirty="0" smtClean="0"/>
              <a:t>LCD monitor – složen z tekutých krystalů, tenký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0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deska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94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6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7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54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88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055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74</Words>
  <Application>Microsoft Office PowerPoint</Application>
  <PresentationFormat>Předvádění na obrazovce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Hardware počítače</vt:lpstr>
      <vt:lpstr>Základní součásti počítače</vt:lpstr>
      <vt:lpstr>Monitor</vt:lpstr>
      <vt:lpstr>Základní deska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počítače</dc:title>
  <dc:creator>Hruskova</dc:creator>
  <cp:lastModifiedBy>Hruskova</cp:lastModifiedBy>
  <cp:revision>2</cp:revision>
  <dcterms:created xsi:type="dcterms:W3CDTF">2012-09-25T12:28:40Z</dcterms:created>
  <dcterms:modified xsi:type="dcterms:W3CDTF">2012-09-25T12:46:47Z</dcterms:modified>
</cp:coreProperties>
</file>