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8" r:id="rId4"/>
  </p:sldMasterIdLst>
  <p:notesMasterIdLst>
    <p:notesMasterId r:id="rId17"/>
  </p:notesMasterIdLst>
  <p:handoutMasterIdLst>
    <p:handoutMasterId r:id="rId18"/>
  </p:handoutMasterIdLst>
  <p:sldIdLst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9" r:id="rId14"/>
    <p:sldId id="270" r:id="rId15"/>
    <p:sldId id="268" r:id="rId16"/>
  </p:sldIdLst>
  <p:sldSz cx="12192000" cy="6858000"/>
  <p:notesSz cx="6858000" cy="9144000"/>
  <p:defaultTextStyle>
    <a:defPPr rtl="0">
      <a:defRPr lang="cs-CZ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423E5A-9BA6-D196-1343-3BCE23EABB0F}" v="60" dt="2023-02-06T11:55:45.660"/>
    <p1510:client id="{23A2A1B3-E1EE-D498-B56A-E03F69E4E5BF}" v="151" dt="2023-01-31T09:49:53.777"/>
    <p1510:client id="{339DC647-275E-F5E3-DD3D-57E3F16A920C}" v="142" dt="2023-02-02T09:12:05.212"/>
    <p1510:client id="{568E9A51-F994-9A84-63A0-04638D55FE9A}" v="3" dt="2023-02-08T09:59:13.153"/>
    <p1510:client id="{871FAF72-06CC-4E79-865D-31A5B8DC6B2D}" v="45" dt="2023-02-11T10:31:32.451"/>
    <p1510:client id="{AAE465E9-3981-9E5D-22B2-D23EF2E2C461}" v="3" dt="2023-02-10T07:10:26.136"/>
    <p1510:client id="{A48FEF6E-14D8-4609-957E-68E9E7F4D648}" v="18" dt="2023-02-13T19:40:22.266"/>
    <p1510:client id="{AE26E276-4D3C-D712-88FB-2173A35C4F20}" v="160" dt="2023-02-01T08:46:39.371"/>
    <p1510:client id="{B309A47C-9A1C-9F36-7B68-53674BEDE7E7}" v="1034" dt="2023-02-01T18:29:10.263"/>
    <p1510:client id="{B509BED8-C5E4-EBD0-157F-64354D3D9015}" v="100" dt="2023-02-10T10:18:00.146"/>
    <p1510:client id="{D7760B7B-20B1-4948-8A35-D47BA1450DB1}" v="3" dt="2023-02-14T07:07:22.2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sv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svg"/><Relationship Id="rId1" Type="http://schemas.openxmlformats.org/officeDocument/2006/relationships/image" Target="../media/image56.png"/><Relationship Id="rId6" Type="http://schemas.openxmlformats.org/officeDocument/2006/relationships/image" Target="../media/image61.svg"/><Relationship Id="rId5" Type="http://schemas.openxmlformats.org/officeDocument/2006/relationships/image" Target="../media/image60.png"/><Relationship Id="rId4" Type="http://schemas.openxmlformats.org/officeDocument/2006/relationships/image" Target="../media/image59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sv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svg"/><Relationship Id="rId1" Type="http://schemas.openxmlformats.org/officeDocument/2006/relationships/image" Target="../media/image56.png"/><Relationship Id="rId6" Type="http://schemas.openxmlformats.org/officeDocument/2006/relationships/image" Target="../media/image61.svg"/><Relationship Id="rId5" Type="http://schemas.openxmlformats.org/officeDocument/2006/relationships/image" Target="../media/image60.png"/><Relationship Id="rId4" Type="http://schemas.openxmlformats.org/officeDocument/2006/relationships/image" Target="../media/image59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sv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svg"/><Relationship Id="rId1" Type="http://schemas.openxmlformats.org/officeDocument/2006/relationships/image" Target="../media/image56.png"/><Relationship Id="rId6" Type="http://schemas.openxmlformats.org/officeDocument/2006/relationships/image" Target="../media/image61.svg"/><Relationship Id="rId5" Type="http://schemas.openxmlformats.org/officeDocument/2006/relationships/image" Target="../media/image60.png"/><Relationship Id="rId4" Type="http://schemas.openxmlformats.org/officeDocument/2006/relationships/image" Target="../media/image59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sv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svg"/><Relationship Id="rId1" Type="http://schemas.openxmlformats.org/officeDocument/2006/relationships/image" Target="../media/image56.png"/><Relationship Id="rId6" Type="http://schemas.openxmlformats.org/officeDocument/2006/relationships/image" Target="../media/image61.svg"/><Relationship Id="rId5" Type="http://schemas.openxmlformats.org/officeDocument/2006/relationships/image" Target="../media/image60.png"/><Relationship Id="rId4" Type="http://schemas.openxmlformats.org/officeDocument/2006/relationships/image" Target="../media/image5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DE2EB9-DD65-4D65-89CE-9653F991B4B2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C83B8E-3BCE-446C-9FAB-2A5D76A20531}">
      <dgm:prSet phldrT="[Text]" phldr="0"/>
      <dgm:spPr/>
      <dgm:t>
        <a:bodyPr/>
        <a:lstStyle/>
        <a:p>
          <a:pPr rtl="0">
            <a:lnSpc>
              <a:spcPct val="100000"/>
            </a:lnSpc>
          </a:pPr>
          <a:r>
            <a:rPr lang="en-US" dirty="0" err="1">
              <a:latin typeface="Rockwell Condensed" panose="02060603050405020104"/>
            </a:rPr>
            <a:t>Doprava</a:t>
          </a:r>
          <a:r>
            <a:rPr lang="en-US" dirty="0">
              <a:latin typeface="Rockwell Condensed" panose="02060603050405020104"/>
            </a:rPr>
            <a:t>: 8 386 Kč</a:t>
          </a:r>
          <a:endParaRPr lang="en-US" dirty="0"/>
        </a:p>
      </dgm:t>
    </dgm:pt>
    <dgm:pt modelId="{A44B54FC-9456-45BC-B807-121EAA7FA7E4}" type="parTrans" cxnId="{73C34FA2-7C06-4EA8-B902-4EA8FCC5EAC5}">
      <dgm:prSet/>
      <dgm:spPr/>
      <dgm:t>
        <a:bodyPr/>
        <a:lstStyle/>
        <a:p>
          <a:endParaRPr lang="en-US"/>
        </a:p>
      </dgm:t>
    </dgm:pt>
    <dgm:pt modelId="{5FB3A462-93EB-4E79-B7D0-466238876C6E}" type="sibTrans" cxnId="{73C34FA2-7C06-4EA8-B902-4EA8FCC5EAC5}">
      <dgm:prSet/>
      <dgm:spPr/>
      <dgm:t>
        <a:bodyPr/>
        <a:lstStyle/>
        <a:p>
          <a:endParaRPr lang="en-US"/>
        </a:p>
      </dgm:t>
    </dgm:pt>
    <dgm:pt modelId="{A88D00F5-FB90-4008-952C-D91098321FB5}">
      <dgm:prSet phldrT="[Text]" phldr="0"/>
      <dgm:spPr/>
      <dgm:t>
        <a:bodyPr/>
        <a:lstStyle/>
        <a:p>
          <a:pPr rtl="0">
            <a:lnSpc>
              <a:spcPct val="100000"/>
            </a:lnSpc>
          </a:pPr>
          <a:r>
            <a:rPr lang="en-US" dirty="0" err="1">
              <a:latin typeface="Rockwell Condensed" panose="02060603050405020104"/>
            </a:rPr>
            <a:t>Ubytování</a:t>
          </a:r>
          <a:r>
            <a:rPr lang="en-US" dirty="0">
              <a:latin typeface="Rockwell Condensed" panose="02060603050405020104"/>
            </a:rPr>
            <a:t>: 22 000 Kč</a:t>
          </a:r>
          <a:endParaRPr lang="en-US" dirty="0"/>
        </a:p>
      </dgm:t>
    </dgm:pt>
    <dgm:pt modelId="{3A716B93-EF4F-4559-A95D-C41C97DC7236}" type="parTrans" cxnId="{3A1B334A-690B-463F-AFAC-1D6B20136B51}">
      <dgm:prSet/>
      <dgm:spPr/>
      <dgm:t>
        <a:bodyPr/>
        <a:lstStyle/>
        <a:p>
          <a:endParaRPr lang="en-US"/>
        </a:p>
      </dgm:t>
    </dgm:pt>
    <dgm:pt modelId="{FBECA5B6-F88D-42A4-B401-E64732E4475A}" type="sibTrans" cxnId="{3A1B334A-690B-463F-AFAC-1D6B20136B51}">
      <dgm:prSet/>
      <dgm:spPr/>
      <dgm:t>
        <a:bodyPr/>
        <a:lstStyle/>
        <a:p>
          <a:endParaRPr lang="en-US"/>
        </a:p>
      </dgm:t>
    </dgm:pt>
    <dgm:pt modelId="{69425E96-EFED-4F00-821E-013EF1126822}">
      <dgm:prSet phldrT="[Text]" phldr="0"/>
      <dgm:spPr/>
      <dgm:t>
        <a:bodyPr/>
        <a:lstStyle/>
        <a:p>
          <a:pPr rtl="0">
            <a:lnSpc>
              <a:spcPct val="100000"/>
            </a:lnSpc>
          </a:pPr>
          <a:r>
            <a:rPr lang="en-US" dirty="0">
              <a:latin typeface="Rockwell Condensed" panose="02060603050405020104"/>
            </a:rPr>
            <a:t>Strava: 48 000 Kč</a:t>
          </a:r>
          <a:endParaRPr lang="en-US" dirty="0"/>
        </a:p>
      </dgm:t>
    </dgm:pt>
    <dgm:pt modelId="{B2897E8E-28C4-498B-9A63-450C2AA2A37A}" type="parTrans" cxnId="{D1F74FB6-8333-4C07-B300-C6C900511E00}">
      <dgm:prSet/>
      <dgm:spPr/>
      <dgm:t>
        <a:bodyPr/>
        <a:lstStyle/>
        <a:p>
          <a:endParaRPr lang="en-US"/>
        </a:p>
      </dgm:t>
    </dgm:pt>
    <dgm:pt modelId="{7D36DD1D-E6E3-4910-AE8D-A1F2A663051F}" type="sibTrans" cxnId="{D1F74FB6-8333-4C07-B300-C6C900511E00}">
      <dgm:prSet/>
      <dgm:spPr/>
      <dgm:t>
        <a:bodyPr/>
        <a:lstStyle/>
        <a:p>
          <a:endParaRPr lang="en-US"/>
        </a:p>
      </dgm:t>
    </dgm:pt>
    <dgm:pt modelId="{2C5E1B7D-29F8-4D85-BF97-5E775240C07C}">
      <dgm:prSet phldrT="[Text]" phldr="0"/>
      <dgm:spPr/>
      <dgm:t>
        <a:bodyPr/>
        <a:lstStyle/>
        <a:p>
          <a:pPr rtl="0">
            <a:lnSpc>
              <a:spcPct val="100000"/>
            </a:lnSpc>
          </a:pPr>
          <a:r>
            <a:rPr lang="en-US" dirty="0">
              <a:latin typeface="Rockwell Condensed" panose="02060603050405020104"/>
            </a:rPr>
            <a:t>Ostatní: - </a:t>
          </a:r>
          <a:endParaRPr lang="en-US" dirty="0"/>
        </a:p>
      </dgm:t>
    </dgm:pt>
    <dgm:pt modelId="{98154688-43FE-46A3-AAAE-E2D33231618A}" type="parTrans" cxnId="{C52810E5-7295-4F43-99DB-2701F164D317}">
      <dgm:prSet/>
      <dgm:spPr/>
      <dgm:t>
        <a:bodyPr/>
        <a:lstStyle/>
        <a:p>
          <a:endParaRPr lang="en-US"/>
        </a:p>
      </dgm:t>
    </dgm:pt>
    <dgm:pt modelId="{5B5793C4-2C37-4CD5-997B-6CF284CA0A75}" type="sibTrans" cxnId="{C52810E5-7295-4F43-99DB-2701F164D317}">
      <dgm:prSet/>
      <dgm:spPr/>
      <dgm:t>
        <a:bodyPr/>
        <a:lstStyle/>
        <a:p>
          <a:endParaRPr lang="en-US"/>
        </a:p>
      </dgm:t>
    </dgm:pt>
    <dgm:pt modelId="{BFEB5803-5B2C-42B0-BAA6-0047715551F3}">
      <dgm:prSet phldr="0"/>
      <dgm:spPr/>
      <dgm:t>
        <a:bodyPr/>
        <a:lstStyle/>
        <a:p>
          <a:pPr rtl="0">
            <a:lnSpc>
              <a:spcPct val="100000"/>
            </a:lnSpc>
          </a:pPr>
          <a:r>
            <a:rPr lang="en-US" dirty="0" err="1">
              <a:latin typeface="Rockwell Condensed" panose="02060603050405020104"/>
            </a:rPr>
            <a:t>Vstupné</a:t>
          </a:r>
          <a:r>
            <a:rPr lang="en-US" dirty="0">
              <a:latin typeface="Rockwell Condensed" panose="02060603050405020104"/>
            </a:rPr>
            <a:t>: 2 600 Kč</a:t>
          </a:r>
        </a:p>
      </dgm:t>
    </dgm:pt>
    <dgm:pt modelId="{D3BB19DF-6C26-4B52-8CBC-14CDEA81A382}" type="parTrans" cxnId="{ADD26672-283C-42CF-8163-1921BC6FD1C9}">
      <dgm:prSet/>
      <dgm:spPr/>
    </dgm:pt>
    <dgm:pt modelId="{77BDDE0D-AE1A-43A3-A017-0B889B61653E}" type="sibTrans" cxnId="{ADD26672-283C-42CF-8163-1921BC6FD1C9}">
      <dgm:prSet/>
      <dgm:spPr/>
    </dgm:pt>
    <dgm:pt modelId="{394FF578-C8DA-4AE3-97A5-8A2AEA8554B9}" type="pres">
      <dgm:prSet presAssocID="{18DE2EB9-DD65-4D65-89CE-9653F991B4B2}" presName="root" presStyleCnt="0">
        <dgm:presLayoutVars>
          <dgm:dir/>
          <dgm:resizeHandles val="exact"/>
        </dgm:presLayoutVars>
      </dgm:prSet>
      <dgm:spPr/>
    </dgm:pt>
    <dgm:pt modelId="{10898DD9-D448-4BDC-93F9-253A0044CE28}" type="pres">
      <dgm:prSet presAssocID="{4EC83B8E-3BCE-446C-9FAB-2A5D76A20531}" presName="compNode" presStyleCnt="0"/>
      <dgm:spPr/>
    </dgm:pt>
    <dgm:pt modelId="{BF03201B-91E9-4F41-8D93-E7929A98194C}" type="pres">
      <dgm:prSet presAssocID="{4EC83B8E-3BCE-446C-9FAB-2A5D76A20531}" presName="bgRect" presStyleLbl="bgShp" presStyleIdx="0" presStyleCnt="5"/>
      <dgm:spPr/>
    </dgm:pt>
    <dgm:pt modelId="{8B4B56C9-47FE-45FF-B694-31C83B80D27D}" type="pres">
      <dgm:prSet presAssocID="{4EC83B8E-3BCE-446C-9FAB-2A5D76A20531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utobus"/>
        </a:ext>
      </dgm:extLst>
    </dgm:pt>
    <dgm:pt modelId="{24010F06-F997-421A-A9A8-C7744FE0E418}" type="pres">
      <dgm:prSet presAssocID="{4EC83B8E-3BCE-446C-9FAB-2A5D76A20531}" presName="spaceRect" presStyleCnt="0"/>
      <dgm:spPr/>
    </dgm:pt>
    <dgm:pt modelId="{3E89E848-6DEE-4A34-B297-A3714AEA10E6}" type="pres">
      <dgm:prSet presAssocID="{4EC83B8E-3BCE-446C-9FAB-2A5D76A20531}" presName="parTx" presStyleLbl="revTx" presStyleIdx="0" presStyleCnt="5">
        <dgm:presLayoutVars>
          <dgm:chMax val="0"/>
          <dgm:chPref val="0"/>
        </dgm:presLayoutVars>
      </dgm:prSet>
      <dgm:spPr/>
    </dgm:pt>
    <dgm:pt modelId="{1E539C87-5030-4C52-8789-A6A46EC32D90}" type="pres">
      <dgm:prSet presAssocID="{5FB3A462-93EB-4E79-B7D0-466238876C6E}" presName="sibTrans" presStyleCnt="0"/>
      <dgm:spPr/>
    </dgm:pt>
    <dgm:pt modelId="{7428B16D-8E30-4884-A985-BEC0856D89D2}" type="pres">
      <dgm:prSet presAssocID="{A88D00F5-FB90-4008-952C-D91098321FB5}" presName="compNode" presStyleCnt="0"/>
      <dgm:spPr/>
    </dgm:pt>
    <dgm:pt modelId="{162F60BA-D765-4922-B652-62C2567BE3D2}" type="pres">
      <dgm:prSet presAssocID="{A88D00F5-FB90-4008-952C-D91098321FB5}" presName="bgRect" presStyleLbl="bgShp" presStyleIdx="1" presStyleCnt="5"/>
      <dgm:spPr/>
    </dgm:pt>
    <dgm:pt modelId="{39624701-0C01-4187-9F1E-B4E31A6105BC}" type="pres">
      <dgm:prSet presAssocID="{A88D00F5-FB90-4008-952C-D91098321FB5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mov"/>
        </a:ext>
      </dgm:extLst>
    </dgm:pt>
    <dgm:pt modelId="{89806466-9B7C-452A-B04D-ADE5AE0CDDE1}" type="pres">
      <dgm:prSet presAssocID="{A88D00F5-FB90-4008-952C-D91098321FB5}" presName="spaceRect" presStyleCnt="0"/>
      <dgm:spPr/>
    </dgm:pt>
    <dgm:pt modelId="{3D43313F-C934-496D-B994-BACBFF0D17A1}" type="pres">
      <dgm:prSet presAssocID="{A88D00F5-FB90-4008-952C-D91098321FB5}" presName="parTx" presStyleLbl="revTx" presStyleIdx="1" presStyleCnt="5">
        <dgm:presLayoutVars>
          <dgm:chMax val="0"/>
          <dgm:chPref val="0"/>
        </dgm:presLayoutVars>
      </dgm:prSet>
      <dgm:spPr/>
    </dgm:pt>
    <dgm:pt modelId="{92AEC6D4-3439-4EBE-979D-CCBCD0A7052A}" type="pres">
      <dgm:prSet presAssocID="{FBECA5B6-F88D-42A4-B401-E64732E4475A}" presName="sibTrans" presStyleCnt="0"/>
      <dgm:spPr/>
    </dgm:pt>
    <dgm:pt modelId="{98C0660D-560F-4200-A19D-082A163AB054}" type="pres">
      <dgm:prSet presAssocID="{69425E96-EFED-4F00-821E-013EF1126822}" presName="compNode" presStyleCnt="0"/>
      <dgm:spPr/>
    </dgm:pt>
    <dgm:pt modelId="{70A26F36-6EB0-4A00-8173-621AF78BC139}" type="pres">
      <dgm:prSet presAssocID="{69425E96-EFED-4F00-821E-013EF1126822}" presName="bgRect" presStyleLbl="bgShp" presStyleIdx="2" presStyleCnt="5"/>
      <dgm:spPr/>
    </dgm:pt>
    <dgm:pt modelId="{FEDA2795-010F-45BD-B0AB-19A1EEB672A3}" type="pres">
      <dgm:prSet presAssocID="{69425E96-EFED-4F00-821E-013EF1126822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ork and knife"/>
        </a:ext>
      </dgm:extLst>
    </dgm:pt>
    <dgm:pt modelId="{32A970C7-C74F-4AE1-94C6-321E307CA334}" type="pres">
      <dgm:prSet presAssocID="{69425E96-EFED-4F00-821E-013EF1126822}" presName="spaceRect" presStyleCnt="0"/>
      <dgm:spPr/>
    </dgm:pt>
    <dgm:pt modelId="{B6A89DDE-4EF2-445B-B7EF-CA668E91BE28}" type="pres">
      <dgm:prSet presAssocID="{69425E96-EFED-4F00-821E-013EF1126822}" presName="parTx" presStyleLbl="revTx" presStyleIdx="2" presStyleCnt="5">
        <dgm:presLayoutVars>
          <dgm:chMax val="0"/>
          <dgm:chPref val="0"/>
        </dgm:presLayoutVars>
      </dgm:prSet>
      <dgm:spPr/>
    </dgm:pt>
    <dgm:pt modelId="{60D1C645-C064-4D95-B495-ACE34A7D8016}" type="pres">
      <dgm:prSet presAssocID="{7D36DD1D-E6E3-4910-AE8D-A1F2A663051F}" presName="sibTrans" presStyleCnt="0"/>
      <dgm:spPr/>
    </dgm:pt>
    <dgm:pt modelId="{FEEF7CA6-50B1-486D-B22C-E99EA190DFD1}" type="pres">
      <dgm:prSet presAssocID="{BFEB5803-5B2C-42B0-BAA6-0047715551F3}" presName="compNode" presStyleCnt="0"/>
      <dgm:spPr/>
    </dgm:pt>
    <dgm:pt modelId="{DB93FC04-B8B1-4135-844A-A1EDF0BC842C}" type="pres">
      <dgm:prSet presAssocID="{BFEB5803-5B2C-42B0-BAA6-0047715551F3}" presName="bgRect" presStyleLbl="bgShp" presStyleIdx="3" presStyleCnt="5"/>
      <dgm:spPr/>
    </dgm:pt>
    <dgm:pt modelId="{9E5286DE-E2E6-43BF-890B-EE2B7BC13CB7}" type="pres">
      <dgm:prSet presAssocID="{BFEB5803-5B2C-42B0-BAA6-0047715551F3}" presName="iconRect" presStyleLbl="node1" presStyleIdx="3" presStyleCnt="5"/>
      <dgm:spPr/>
    </dgm:pt>
    <dgm:pt modelId="{58B10C70-0C3B-4778-BEA0-68B45062E712}" type="pres">
      <dgm:prSet presAssocID="{BFEB5803-5B2C-42B0-BAA6-0047715551F3}" presName="spaceRect" presStyleCnt="0"/>
      <dgm:spPr/>
    </dgm:pt>
    <dgm:pt modelId="{43953677-81D3-4688-9C31-0210E128B173}" type="pres">
      <dgm:prSet presAssocID="{BFEB5803-5B2C-42B0-BAA6-0047715551F3}" presName="parTx" presStyleLbl="revTx" presStyleIdx="3" presStyleCnt="5">
        <dgm:presLayoutVars>
          <dgm:chMax val="0"/>
          <dgm:chPref val="0"/>
        </dgm:presLayoutVars>
      </dgm:prSet>
      <dgm:spPr/>
    </dgm:pt>
    <dgm:pt modelId="{A2EE7D9F-BAA2-4E82-BBD8-D3FCFF594D84}" type="pres">
      <dgm:prSet presAssocID="{77BDDE0D-AE1A-43A3-A017-0B889B61653E}" presName="sibTrans" presStyleCnt="0"/>
      <dgm:spPr/>
    </dgm:pt>
    <dgm:pt modelId="{C89C40BF-9CE7-4E50-9380-A82E7BEEB28B}" type="pres">
      <dgm:prSet presAssocID="{2C5E1B7D-29F8-4D85-BF97-5E775240C07C}" presName="compNode" presStyleCnt="0"/>
      <dgm:spPr/>
    </dgm:pt>
    <dgm:pt modelId="{752BF2AE-B028-4B97-91A5-94864767E32E}" type="pres">
      <dgm:prSet presAssocID="{2C5E1B7D-29F8-4D85-BF97-5E775240C07C}" presName="bgRect" presStyleLbl="bgShp" presStyleIdx="4" presStyleCnt="5"/>
      <dgm:spPr/>
    </dgm:pt>
    <dgm:pt modelId="{7D960622-FC63-4230-9E10-4C126B9B8EF1}" type="pres">
      <dgm:prSet presAssocID="{2C5E1B7D-29F8-4D85-BF97-5E775240C07C}" presName="iconRect" presStyleLbl="node1" presStyleIdx="4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kupina"/>
        </a:ext>
      </dgm:extLst>
    </dgm:pt>
    <dgm:pt modelId="{755F2EED-D119-4638-85C2-AEA57379911B}" type="pres">
      <dgm:prSet presAssocID="{2C5E1B7D-29F8-4D85-BF97-5E775240C07C}" presName="spaceRect" presStyleCnt="0"/>
      <dgm:spPr/>
    </dgm:pt>
    <dgm:pt modelId="{01DDE3EB-E2AE-4699-B164-CBDC6013E05C}" type="pres">
      <dgm:prSet presAssocID="{2C5E1B7D-29F8-4D85-BF97-5E775240C07C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DB65BC23-3224-4F5A-AEA7-6E3644957485}" type="presOf" srcId="{18DE2EB9-DD65-4D65-89CE-9653F991B4B2}" destId="{394FF578-C8DA-4AE3-97A5-8A2AEA8554B9}" srcOrd="0" destOrd="0" presId="urn:microsoft.com/office/officeart/2018/2/layout/IconVerticalSolidList"/>
    <dgm:cxn modelId="{C48A6F2D-7D85-4717-B38C-1577C476E982}" type="presOf" srcId="{A88D00F5-FB90-4008-952C-D91098321FB5}" destId="{3D43313F-C934-496D-B994-BACBFF0D17A1}" srcOrd="0" destOrd="0" presId="urn:microsoft.com/office/officeart/2018/2/layout/IconVerticalSolidList"/>
    <dgm:cxn modelId="{3A1B334A-690B-463F-AFAC-1D6B20136B51}" srcId="{18DE2EB9-DD65-4D65-89CE-9653F991B4B2}" destId="{A88D00F5-FB90-4008-952C-D91098321FB5}" srcOrd="1" destOrd="0" parTransId="{3A716B93-EF4F-4559-A95D-C41C97DC7236}" sibTransId="{FBECA5B6-F88D-42A4-B401-E64732E4475A}"/>
    <dgm:cxn modelId="{2970594D-ACF1-499E-87FF-6C84BF995768}" type="presOf" srcId="{69425E96-EFED-4F00-821E-013EF1126822}" destId="{B6A89DDE-4EF2-445B-B7EF-CA668E91BE28}" srcOrd="0" destOrd="0" presId="urn:microsoft.com/office/officeart/2018/2/layout/IconVerticalSolidList"/>
    <dgm:cxn modelId="{ADD26672-283C-42CF-8163-1921BC6FD1C9}" srcId="{18DE2EB9-DD65-4D65-89CE-9653F991B4B2}" destId="{BFEB5803-5B2C-42B0-BAA6-0047715551F3}" srcOrd="3" destOrd="0" parTransId="{D3BB19DF-6C26-4B52-8CBC-14CDEA81A382}" sibTransId="{77BDDE0D-AE1A-43A3-A017-0B889B61653E}"/>
    <dgm:cxn modelId="{7E124B84-9359-4F51-BEBF-F975C4A0716D}" type="presOf" srcId="{4EC83B8E-3BCE-446C-9FAB-2A5D76A20531}" destId="{3E89E848-6DEE-4A34-B297-A3714AEA10E6}" srcOrd="0" destOrd="0" presId="urn:microsoft.com/office/officeart/2018/2/layout/IconVerticalSolidList"/>
    <dgm:cxn modelId="{73C34FA2-7C06-4EA8-B902-4EA8FCC5EAC5}" srcId="{18DE2EB9-DD65-4D65-89CE-9653F991B4B2}" destId="{4EC83B8E-3BCE-446C-9FAB-2A5D76A20531}" srcOrd="0" destOrd="0" parTransId="{A44B54FC-9456-45BC-B807-121EAA7FA7E4}" sibTransId="{5FB3A462-93EB-4E79-B7D0-466238876C6E}"/>
    <dgm:cxn modelId="{D1F74FB6-8333-4C07-B300-C6C900511E00}" srcId="{18DE2EB9-DD65-4D65-89CE-9653F991B4B2}" destId="{69425E96-EFED-4F00-821E-013EF1126822}" srcOrd="2" destOrd="0" parTransId="{B2897E8E-28C4-498B-9A63-450C2AA2A37A}" sibTransId="{7D36DD1D-E6E3-4910-AE8D-A1F2A663051F}"/>
    <dgm:cxn modelId="{A923BAC1-F254-4726-9BAC-7CBE9D8EC3A9}" type="presOf" srcId="{2C5E1B7D-29F8-4D85-BF97-5E775240C07C}" destId="{01DDE3EB-E2AE-4699-B164-CBDC6013E05C}" srcOrd="0" destOrd="0" presId="urn:microsoft.com/office/officeart/2018/2/layout/IconVerticalSolidList"/>
    <dgm:cxn modelId="{C52810E5-7295-4F43-99DB-2701F164D317}" srcId="{18DE2EB9-DD65-4D65-89CE-9653F991B4B2}" destId="{2C5E1B7D-29F8-4D85-BF97-5E775240C07C}" srcOrd="4" destOrd="0" parTransId="{98154688-43FE-46A3-AAAE-E2D33231618A}" sibTransId="{5B5793C4-2C37-4CD5-997B-6CF284CA0A75}"/>
    <dgm:cxn modelId="{150D6BF9-3DEF-4348-9653-D3D6E6F3A483}" type="presOf" srcId="{BFEB5803-5B2C-42B0-BAA6-0047715551F3}" destId="{43953677-81D3-4688-9C31-0210E128B173}" srcOrd="0" destOrd="0" presId="urn:microsoft.com/office/officeart/2018/2/layout/IconVerticalSolidList"/>
    <dgm:cxn modelId="{494A08C5-4340-427A-BF56-79AD17DBA43A}" type="presParOf" srcId="{394FF578-C8DA-4AE3-97A5-8A2AEA8554B9}" destId="{10898DD9-D448-4BDC-93F9-253A0044CE28}" srcOrd="0" destOrd="0" presId="urn:microsoft.com/office/officeart/2018/2/layout/IconVerticalSolidList"/>
    <dgm:cxn modelId="{F518264A-67CF-4126-8C05-444A12A6D6E7}" type="presParOf" srcId="{10898DD9-D448-4BDC-93F9-253A0044CE28}" destId="{BF03201B-91E9-4F41-8D93-E7929A98194C}" srcOrd="0" destOrd="0" presId="urn:microsoft.com/office/officeart/2018/2/layout/IconVerticalSolidList"/>
    <dgm:cxn modelId="{97A91524-8582-45BF-AE9F-9496F5FC8F05}" type="presParOf" srcId="{10898DD9-D448-4BDC-93F9-253A0044CE28}" destId="{8B4B56C9-47FE-45FF-B694-31C83B80D27D}" srcOrd="1" destOrd="0" presId="urn:microsoft.com/office/officeart/2018/2/layout/IconVerticalSolidList"/>
    <dgm:cxn modelId="{A0D76C71-68DE-4D71-BF16-A58B57C8543D}" type="presParOf" srcId="{10898DD9-D448-4BDC-93F9-253A0044CE28}" destId="{24010F06-F997-421A-A9A8-C7744FE0E418}" srcOrd="2" destOrd="0" presId="urn:microsoft.com/office/officeart/2018/2/layout/IconVerticalSolidList"/>
    <dgm:cxn modelId="{88A71D96-FE43-4FDA-9B80-B554B79E520C}" type="presParOf" srcId="{10898DD9-D448-4BDC-93F9-253A0044CE28}" destId="{3E89E848-6DEE-4A34-B297-A3714AEA10E6}" srcOrd="3" destOrd="0" presId="urn:microsoft.com/office/officeart/2018/2/layout/IconVerticalSolidList"/>
    <dgm:cxn modelId="{7F52A9D5-CFD5-46A7-9F5A-B0D360E460B3}" type="presParOf" srcId="{394FF578-C8DA-4AE3-97A5-8A2AEA8554B9}" destId="{1E539C87-5030-4C52-8789-A6A46EC32D90}" srcOrd="1" destOrd="0" presId="urn:microsoft.com/office/officeart/2018/2/layout/IconVerticalSolidList"/>
    <dgm:cxn modelId="{C1F89547-DF1E-429C-B5CD-6E4E7A803BDD}" type="presParOf" srcId="{394FF578-C8DA-4AE3-97A5-8A2AEA8554B9}" destId="{7428B16D-8E30-4884-A985-BEC0856D89D2}" srcOrd="2" destOrd="0" presId="urn:microsoft.com/office/officeart/2018/2/layout/IconVerticalSolidList"/>
    <dgm:cxn modelId="{2C2885AA-5F1A-46A8-9733-F92A447291C3}" type="presParOf" srcId="{7428B16D-8E30-4884-A985-BEC0856D89D2}" destId="{162F60BA-D765-4922-B652-62C2567BE3D2}" srcOrd="0" destOrd="0" presId="urn:microsoft.com/office/officeart/2018/2/layout/IconVerticalSolidList"/>
    <dgm:cxn modelId="{6829810C-8FAC-4930-9C4D-D92751A8E3AA}" type="presParOf" srcId="{7428B16D-8E30-4884-A985-BEC0856D89D2}" destId="{39624701-0C01-4187-9F1E-B4E31A6105BC}" srcOrd="1" destOrd="0" presId="urn:microsoft.com/office/officeart/2018/2/layout/IconVerticalSolidList"/>
    <dgm:cxn modelId="{DEC44F3F-2C00-41D1-A246-D633E84A6D7A}" type="presParOf" srcId="{7428B16D-8E30-4884-A985-BEC0856D89D2}" destId="{89806466-9B7C-452A-B04D-ADE5AE0CDDE1}" srcOrd="2" destOrd="0" presId="urn:microsoft.com/office/officeart/2018/2/layout/IconVerticalSolidList"/>
    <dgm:cxn modelId="{5CBDD1E9-26A9-48E4-8B5C-2F1CD32D55B3}" type="presParOf" srcId="{7428B16D-8E30-4884-A985-BEC0856D89D2}" destId="{3D43313F-C934-496D-B994-BACBFF0D17A1}" srcOrd="3" destOrd="0" presId="urn:microsoft.com/office/officeart/2018/2/layout/IconVerticalSolidList"/>
    <dgm:cxn modelId="{34AF4BDD-8998-41FC-93B9-1A8650401B14}" type="presParOf" srcId="{394FF578-C8DA-4AE3-97A5-8A2AEA8554B9}" destId="{92AEC6D4-3439-4EBE-979D-CCBCD0A7052A}" srcOrd="3" destOrd="0" presId="urn:microsoft.com/office/officeart/2018/2/layout/IconVerticalSolidList"/>
    <dgm:cxn modelId="{B641B4CE-98A1-416A-B5FE-8D74E44136D5}" type="presParOf" srcId="{394FF578-C8DA-4AE3-97A5-8A2AEA8554B9}" destId="{98C0660D-560F-4200-A19D-082A163AB054}" srcOrd="4" destOrd="0" presId="urn:microsoft.com/office/officeart/2018/2/layout/IconVerticalSolidList"/>
    <dgm:cxn modelId="{72FE99BA-71CB-427E-8CAC-63390278E00D}" type="presParOf" srcId="{98C0660D-560F-4200-A19D-082A163AB054}" destId="{70A26F36-6EB0-4A00-8173-621AF78BC139}" srcOrd="0" destOrd="0" presId="urn:microsoft.com/office/officeart/2018/2/layout/IconVerticalSolidList"/>
    <dgm:cxn modelId="{B3D2430C-83B4-4091-9EB6-6495D77E0281}" type="presParOf" srcId="{98C0660D-560F-4200-A19D-082A163AB054}" destId="{FEDA2795-010F-45BD-B0AB-19A1EEB672A3}" srcOrd="1" destOrd="0" presId="urn:microsoft.com/office/officeart/2018/2/layout/IconVerticalSolidList"/>
    <dgm:cxn modelId="{5F49E46C-9AEF-474C-9A12-B40FA53B7C92}" type="presParOf" srcId="{98C0660D-560F-4200-A19D-082A163AB054}" destId="{32A970C7-C74F-4AE1-94C6-321E307CA334}" srcOrd="2" destOrd="0" presId="urn:microsoft.com/office/officeart/2018/2/layout/IconVerticalSolidList"/>
    <dgm:cxn modelId="{D8188939-E15E-494C-AB7A-A1D59D61D6EF}" type="presParOf" srcId="{98C0660D-560F-4200-A19D-082A163AB054}" destId="{B6A89DDE-4EF2-445B-B7EF-CA668E91BE28}" srcOrd="3" destOrd="0" presId="urn:microsoft.com/office/officeart/2018/2/layout/IconVerticalSolidList"/>
    <dgm:cxn modelId="{CAC979F8-EAF1-4BD9-93AF-E48198058313}" type="presParOf" srcId="{394FF578-C8DA-4AE3-97A5-8A2AEA8554B9}" destId="{60D1C645-C064-4D95-B495-ACE34A7D8016}" srcOrd="5" destOrd="0" presId="urn:microsoft.com/office/officeart/2018/2/layout/IconVerticalSolidList"/>
    <dgm:cxn modelId="{7896E040-C57C-4962-8E80-BBD19FAFA514}" type="presParOf" srcId="{394FF578-C8DA-4AE3-97A5-8A2AEA8554B9}" destId="{FEEF7CA6-50B1-486D-B22C-E99EA190DFD1}" srcOrd="6" destOrd="0" presId="urn:microsoft.com/office/officeart/2018/2/layout/IconVerticalSolidList"/>
    <dgm:cxn modelId="{EB408192-561D-4C74-9430-9B427B50082E}" type="presParOf" srcId="{FEEF7CA6-50B1-486D-B22C-E99EA190DFD1}" destId="{DB93FC04-B8B1-4135-844A-A1EDF0BC842C}" srcOrd="0" destOrd="0" presId="urn:microsoft.com/office/officeart/2018/2/layout/IconVerticalSolidList"/>
    <dgm:cxn modelId="{E339BCD0-56CD-4350-B07C-867597D8568F}" type="presParOf" srcId="{FEEF7CA6-50B1-486D-B22C-E99EA190DFD1}" destId="{9E5286DE-E2E6-43BF-890B-EE2B7BC13CB7}" srcOrd="1" destOrd="0" presId="urn:microsoft.com/office/officeart/2018/2/layout/IconVerticalSolidList"/>
    <dgm:cxn modelId="{497D399B-4A40-48C6-A0FC-7B3AA2D852D4}" type="presParOf" srcId="{FEEF7CA6-50B1-486D-B22C-E99EA190DFD1}" destId="{58B10C70-0C3B-4778-BEA0-68B45062E712}" srcOrd="2" destOrd="0" presId="urn:microsoft.com/office/officeart/2018/2/layout/IconVerticalSolidList"/>
    <dgm:cxn modelId="{E0B38160-E339-4AD9-97F3-27FD54F3B6D7}" type="presParOf" srcId="{FEEF7CA6-50B1-486D-B22C-E99EA190DFD1}" destId="{43953677-81D3-4688-9C31-0210E128B173}" srcOrd="3" destOrd="0" presId="urn:microsoft.com/office/officeart/2018/2/layout/IconVerticalSolidList"/>
    <dgm:cxn modelId="{EACE4B10-A03D-45B6-9C25-A03994B15E8C}" type="presParOf" srcId="{394FF578-C8DA-4AE3-97A5-8A2AEA8554B9}" destId="{A2EE7D9F-BAA2-4E82-BBD8-D3FCFF594D84}" srcOrd="7" destOrd="0" presId="urn:microsoft.com/office/officeart/2018/2/layout/IconVerticalSolidList"/>
    <dgm:cxn modelId="{8583A469-3B5B-4FF3-BB31-9AE0FC155369}" type="presParOf" srcId="{394FF578-C8DA-4AE3-97A5-8A2AEA8554B9}" destId="{C89C40BF-9CE7-4E50-9380-A82E7BEEB28B}" srcOrd="8" destOrd="0" presId="urn:microsoft.com/office/officeart/2018/2/layout/IconVerticalSolidList"/>
    <dgm:cxn modelId="{0DB508FC-230D-46E8-ADA1-A02801C91824}" type="presParOf" srcId="{C89C40BF-9CE7-4E50-9380-A82E7BEEB28B}" destId="{752BF2AE-B028-4B97-91A5-94864767E32E}" srcOrd="0" destOrd="0" presId="urn:microsoft.com/office/officeart/2018/2/layout/IconVerticalSolidList"/>
    <dgm:cxn modelId="{906D21D9-6389-43D5-85CB-CD9ACE3BDD60}" type="presParOf" srcId="{C89C40BF-9CE7-4E50-9380-A82E7BEEB28B}" destId="{7D960622-FC63-4230-9E10-4C126B9B8EF1}" srcOrd="1" destOrd="0" presId="urn:microsoft.com/office/officeart/2018/2/layout/IconVerticalSolidList"/>
    <dgm:cxn modelId="{BC08B261-EAAC-43C9-A0CF-8A1F9C890818}" type="presParOf" srcId="{C89C40BF-9CE7-4E50-9380-A82E7BEEB28B}" destId="{755F2EED-D119-4638-85C2-AEA57379911B}" srcOrd="2" destOrd="0" presId="urn:microsoft.com/office/officeart/2018/2/layout/IconVerticalSolidList"/>
    <dgm:cxn modelId="{98C0BB16-D78A-40D7-A039-F3BE8CCA365F}" type="presParOf" srcId="{C89C40BF-9CE7-4E50-9380-A82E7BEEB28B}" destId="{01DDE3EB-E2AE-4699-B164-CBDC6013E05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DE2EB9-DD65-4D65-89CE-9653F991B4B2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C83B8E-3BCE-446C-9FAB-2A5D76A20531}">
      <dgm:prSet phldrT="[Text]" phldr="0"/>
      <dgm:spPr/>
      <dgm:t>
        <a:bodyPr/>
        <a:lstStyle/>
        <a:p>
          <a:pPr rtl="0">
            <a:lnSpc>
              <a:spcPct val="100000"/>
            </a:lnSpc>
          </a:pPr>
          <a:r>
            <a:rPr lang="en-US" dirty="0" err="1">
              <a:latin typeface="Rockwell Condensed" panose="02060603050405020104"/>
            </a:rPr>
            <a:t>Doprava</a:t>
          </a:r>
          <a:r>
            <a:rPr lang="en-US" dirty="0">
              <a:latin typeface="Rockwell Condensed" panose="02060603050405020104"/>
            </a:rPr>
            <a:t>: 16 772 Kč</a:t>
          </a:r>
          <a:endParaRPr lang="en-US" dirty="0"/>
        </a:p>
      </dgm:t>
    </dgm:pt>
    <dgm:pt modelId="{A44B54FC-9456-45BC-B807-121EAA7FA7E4}" type="parTrans" cxnId="{73C34FA2-7C06-4EA8-B902-4EA8FCC5EAC5}">
      <dgm:prSet/>
      <dgm:spPr/>
      <dgm:t>
        <a:bodyPr/>
        <a:lstStyle/>
        <a:p>
          <a:endParaRPr lang="en-US"/>
        </a:p>
      </dgm:t>
    </dgm:pt>
    <dgm:pt modelId="{5FB3A462-93EB-4E79-B7D0-466238876C6E}" type="sibTrans" cxnId="{73C34FA2-7C06-4EA8-B902-4EA8FCC5EAC5}">
      <dgm:prSet/>
      <dgm:spPr/>
      <dgm:t>
        <a:bodyPr/>
        <a:lstStyle/>
        <a:p>
          <a:endParaRPr lang="en-US"/>
        </a:p>
      </dgm:t>
    </dgm:pt>
    <dgm:pt modelId="{A88D00F5-FB90-4008-952C-D91098321FB5}">
      <dgm:prSet phldrT="[Text]" phldr="0"/>
      <dgm:spPr/>
      <dgm:t>
        <a:bodyPr/>
        <a:lstStyle/>
        <a:p>
          <a:pPr rtl="0">
            <a:lnSpc>
              <a:spcPct val="100000"/>
            </a:lnSpc>
          </a:pPr>
          <a:r>
            <a:rPr lang="en-US" dirty="0" err="1">
              <a:latin typeface="Rockwell Condensed" panose="02060603050405020104"/>
            </a:rPr>
            <a:t>Ubytování</a:t>
          </a:r>
          <a:r>
            <a:rPr lang="en-US" dirty="0">
              <a:latin typeface="Rockwell Condensed" panose="02060603050405020104"/>
            </a:rPr>
            <a:t>: 95 475 Kč</a:t>
          </a:r>
          <a:endParaRPr lang="en-US" dirty="0"/>
        </a:p>
      </dgm:t>
    </dgm:pt>
    <dgm:pt modelId="{3A716B93-EF4F-4559-A95D-C41C97DC7236}" type="parTrans" cxnId="{3A1B334A-690B-463F-AFAC-1D6B20136B51}">
      <dgm:prSet/>
      <dgm:spPr/>
      <dgm:t>
        <a:bodyPr/>
        <a:lstStyle/>
        <a:p>
          <a:endParaRPr lang="en-US"/>
        </a:p>
      </dgm:t>
    </dgm:pt>
    <dgm:pt modelId="{FBECA5B6-F88D-42A4-B401-E64732E4475A}" type="sibTrans" cxnId="{3A1B334A-690B-463F-AFAC-1D6B20136B51}">
      <dgm:prSet/>
      <dgm:spPr/>
      <dgm:t>
        <a:bodyPr/>
        <a:lstStyle/>
        <a:p>
          <a:endParaRPr lang="en-US"/>
        </a:p>
      </dgm:t>
    </dgm:pt>
    <dgm:pt modelId="{69425E96-EFED-4F00-821E-013EF1126822}">
      <dgm:prSet phldrT="[Text]" phldr="0"/>
      <dgm:spPr/>
      <dgm:t>
        <a:bodyPr/>
        <a:lstStyle/>
        <a:p>
          <a:pPr rtl="0">
            <a:lnSpc>
              <a:spcPct val="100000"/>
            </a:lnSpc>
          </a:pPr>
          <a:r>
            <a:rPr lang="en-US" dirty="0">
              <a:latin typeface="Rockwell Condensed" panose="02060603050405020104"/>
            </a:rPr>
            <a:t>Strava: 73 000 Kč</a:t>
          </a:r>
          <a:endParaRPr lang="en-US" dirty="0"/>
        </a:p>
      </dgm:t>
    </dgm:pt>
    <dgm:pt modelId="{B2897E8E-28C4-498B-9A63-450C2AA2A37A}" type="parTrans" cxnId="{D1F74FB6-8333-4C07-B300-C6C900511E00}">
      <dgm:prSet/>
      <dgm:spPr/>
      <dgm:t>
        <a:bodyPr/>
        <a:lstStyle/>
        <a:p>
          <a:endParaRPr lang="en-US"/>
        </a:p>
      </dgm:t>
    </dgm:pt>
    <dgm:pt modelId="{7D36DD1D-E6E3-4910-AE8D-A1F2A663051F}" type="sibTrans" cxnId="{D1F74FB6-8333-4C07-B300-C6C900511E00}">
      <dgm:prSet/>
      <dgm:spPr/>
      <dgm:t>
        <a:bodyPr/>
        <a:lstStyle/>
        <a:p>
          <a:endParaRPr lang="en-US"/>
        </a:p>
      </dgm:t>
    </dgm:pt>
    <dgm:pt modelId="{2C5E1B7D-29F8-4D85-BF97-5E775240C07C}">
      <dgm:prSet phldrT="[Text]" phldr="0"/>
      <dgm:spPr/>
      <dgm:t>
        <a:bodyPr/>
        <a:lstStyle/>
        <a:p>
          <a:pPr rtl="0">
            <a:lnSpc>
              <a:spcPct val="100000"/>
            </a:lnSpc>
          </a:pPr>
          <a:r>
            <a:rPr lang="en-US" dirty="0" err="1">
              <a:latin typeface="Rockwell Condensed" panose="02060603050405020104"/>
            </a:rPr>
            <a:t>Ostatní</a:t>
          </a:r>
          <a:r>
            <a:rPr lang="en-US" dirty="0">
              <a:latin typeface="Rockwell Condensed" panose="02060603050405020104"/>
            </a:rPr>
            <a:t>: 6 200 Kč</a:t>
          </a:r>
          <a:endParaRPr lang="en-US" dirty="0"/>
        </a:p>
      </dgm:t>
    </dgm:pt>
    <dgm:pt modelId="{98154688-43FE-46A3-AAAE-E2D33231618A}" type="parTrans" cxnId="{C52810E5-7295-4F43-99DB-2701F164D317}">
      <dgm:prSet/>
      <dgm:spPr/>
      <dgm:t>
        <a:bodyPr/>
        <a:lstStyle/>
        <a:p>
          <a:endParaRPr lang="en-US"/>
        </a:p>
      </dgm:t>
    </dgm:pt>
    <dgm:pt modelId="{5B5793C4-2C37-4CD5-997B-6CF284CA0A75}" type="sibTrans" cxnId="{C52810E5-7295-4F43-99DB-2701F164D317}">
      <dgm:prSet/>
      <dgm:spPr/>
      <dgm:t>
        <a:bodyPr/>
        <a:lstStyle/>
        <a:p>
          <a:endParaRPr lang="en-US"/>
        </a:p>
      </dgm:t>
    </dgm:pt>
    <dgm:pt modelId="{BFEB5803-5B2C-42B0-BAA6-0047715551F3}">
      <dgm:prSet phldr="0"/>
      <dgm:spPr/>
      <dgm:t>
        <a:bodyPr/>
        <a:lstStyle/>
        <a:p>
          <a:pPr rtl="0">
            <a:lnSpc>
              <a:spcPct val="100000"/>
            </a:lnSpc>
          </a:pPr>
          <a:r>
            <a:rPr lang="en-US" dirty="0" err="1">
              <a:latin typeface="Rockwell Condensed" panose="02060603050405020104"/>
            </a:rPr>
            <a:t>Vstupné</a:t>
          </a:r>
          <a:r>
            <a:rPr lang="en-US" dirty="0">
              <a:latin typeface="Rockwell Condensed" panose="02060603050405020104"/>
            </a:rPr>
            <a:t>: 16 000 Kč</a:t>
          </a:r>
        </a:p>
      </dgm:t>
    </dgm:pt>
    <dgm:pt modelId="{D3BB19DF-6C26-4B52-8CBC-14CDEA81A382}" type="parTrans" cxnId="{ADD26672-283C-42CF-8163-1921BC6FD1C9}">
      <dgm:prSet/>
      <dgm:spPr/>
    </dgm:pt>
    <dgm:pt modelId="{77BDDE0D-AE1A-43A3-A017-0B889B61653E}" type="sibTrans" cxnId="{ADD26672-283C-42CF-8163-1921BC6FD1C9}">
      <dgm:prSet/>
      <dgm:spPr/>
    </dgm:pt>
    <dgm:pt modelId="{394FF578-C8DA-4AE3-97A5-8A2AEA8554B9}" type="pres">
      <dgm:prSet presAssocID="{18DE2EB9-DD65-4D65-89CE-9653F991B4B2}" presName="root" presStyleCnt="0">
        <dgm:presLayoutVars>
          <dgm:dir/>
          <dgm:resizeHandles val="exact"/>
        </dgm:presLayoutVars>
      </dgm:prSet>
      <dgm:spPr/>
    </dgm:pt>
    <dgm:pt modelId="{10898DD9-D448-4BDC-93F9-253A0044CE28}" type="pres">
      <dgm:prSet presAssocID="{4EC83B8E-3BCE-446C-9FAB-2A5D76A20531}" presName="compNode" presStyleCnt="0"/>
      <dgm:spPr/>
    </dgm:pt>
    <dgm:pt modelId="{BF03201B-91E9-4F41-8D93-E7929A98194C}" type="pres">
      <dgm:prSet presAssocID="{4EC83B8E-3BCE-446C-9FAB-2A5D76A20531}" presName="bgRect" presStyleLbl="bgShp" presStyleIdx="0" presStyleCnt="5"/>
      <dgm:spPr/>
    </dgm:pt>
    <dgm:pt modelId="{8B4B56C9-47FE-45FF-B694-31C83B80D27D}" type="pres">
      <dgm:prSet presAssocID="{4EC83B8E-3BCE-446C-9FAB-2A5D76A20531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utobus"/>
        </a:ext>
      </dgm:extLst>
    </dgm:pt>
    <dgm:pt modelId="{24010F06-F997-421A-A9A8-C7744FE0E418}" type="pres">
      <dgm:prSet presAssocID="{4EC83B8E-3BCE-446C-9FAB-2A5D76A20531}" presName="spaceRect" presStyleCnt="0"/>
      <dgm:spPr/>
    </dgm:pt>
    <dgm:pt modelId="{3E89E848-6DEE-4A34-B297-A3714AEA10E6}" type="pres">
      <dgm:prSet presAssocID="{4EC83B8E-3BCE-446C-9FAB-2A5D76A20531}" presName="parTx" presStyleLbl="revTx" presStyleIdx="0" presStyleCnt="5">
        <dgm:presLayoutVars>
          <dgm:chMax val="0"/>
          <dgm:chPref val="0"/>
        </dgm:presLayoutVars>
      </dgm:prSet>
      <dgm:spPr/>
    </dgm:pt>
    <dgm:pt modelId="{1E539C87-5030-4C52-8789-A6A46EC32D90}" type="pres">
      <dgm:prSet presAssocID="{5FB3A462-93EB-4E79-B7D0-466238876C6E}" presName="sibTrans" presStyleCnt="0"/>
      <dgm:spPr/>
    </dgm:pt>
    <dgm:pt modelId="{7428B16D-8E30-4884-A985-BEC0856D89D2}" type="pres">
      <dgm:prSet presAssocID="{A88D00F5-FB90-4008-952C-D91098321FB5}" presName="compNode" presStyleCnt="0"/>
      <dgm:spPr/>
    </dgm:pt>
    <dgm:pt modelId="{162F60BA-D765-4922-B652-62C2567BE3D2}" type="pres">
      <dgm:prSet presAssocID="{A88D00F5-FB90-4008-952C-D91098321FB5}" presName="bgRect" presStyleLbl="bgShp" presStyleIdx="1" presStyleCnt="5"/>
      <dgm:spPr/>
    </dgm:pt>
    <dgm:pt modelId="{39624701-0C01-4187-9F1E-B4E31A6105BC}" type="pres">
      <dgm:prSet presAssocID="{A88D00F5-FB90-4008-952C-D91098321FB5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mov"/>
        </a:ext>
      </dgm:extLst>
    </dgm:pt>
    <dgm:pt modelId="{89806466-9B7C-452A-B04D-ADE5AE0CDDE1}" type="pres">
      <dgm:prSet presAssocID="{A88D00F5-FB90-4008-952C-D91098321FB5}" presName="spaceRect" presStyleCnt="0"/>
      <dgm:spPr/>
    </dgm:pt>
    <dgm:pt modelId="{3D43313F-C934-496D-B994-BACBFF0D17A1}" type="pres">
      <dgm:prSet presAssocID="{A88D00F5-FB90-4008-952C-D91098321FB5}" presName="parTx" presStyleLbl="revTx" presStyleIdx="1" presStyleCnt="5">
        <dgm:presLayoutVars>
          <dgm:chMax val="0"/>
          <dgm:chPref val="0"/>
        </dgm:presLayoutVars>
      </dgm:prSet>
      <dgm:spPr/>
    </dgm:pt>
    <dgm:pt modelId="{92AEC6D4-3439-4EBE-979D-CCBCD0A7052A}" type="pres">
      <dgm:prSet presAssocID="{FBECA5B6-F88D-42A4-B401-E64732E4475A}" presName="sibTrans" presStyleCnt="0"/>
      <dgm:spPr/>
    </dgm:pt>
    <dgm:pt modelId="{98C0660D-560F-4200-A19D-082A163AB054}" type="pres">
      <dgm:prSet presAssocID="{69425E96-EFED-4F00-821E-013EF1126822}" presName="compNode" presStyleCnt="0"/>
      <dgm:spPr/>
    </dgm:pt>
    <dgm:pt modelId="{70A26F36-6EB0-4A00-8173-621AF78BC139}" type="pres">
      <dgm:prSet presAssocID="{69425E96-EFED-4F00-821E-013EF1126822}" presName="bgRect" presStyleLbl="bgShp" presStyleIdx="2" presStyleCnt="5"/>
      <dgm:spPr/>
    </dgm:pt>
    <dgm:pt modelId="{FEDA2795-010F-45BD-B0AB-19A1EEB672A3}" type="pres">
      <dgm:prSet presAssocID="{69425E96-EFED-4F00-821E-013EF1126822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ork and knife"/>
        </a:ext>
      </dgm:extLst>
    </dgm:pt>
    <dgm:pt modelId="{32A970C7-C74F-4AE1-94C6-321E307CA334}" type="pres">
      <dgm:prSet presAssocID="{69425E96-EFED-4F00-821E-013EF1126822}" presName="spaceRect" presStyleCnt="0"/>
      <dgm:spPr/>
    </dgm:pt>
    <dgm:pt modelId="{B6A89DDE-4EF2-445B-B7EF-CA668E91BE28}" type="pres">
      <dgm:prSet presAssocID="{69425E96-EFED-4F00-821E-013EF1126822}" presName="parTx" presStyleLbl="revTx" presStyleIdx="2" presStyleCnt="5">
        <dgm:presLayoutVars>
          <dgm:chMax val="0"/>
          <dgm:chPref val="0"/>
        </dgm:presLayoutVars>
      </dgm:prSet>
      <dgm:spPr/>
    </dgm:pt>
    <dgm:pt modelId="{60D1C645-C064-4D95-B495-ACE34A7D8016}" type="pres">
      <dgm:prSet presAssocID="{7D36DD1D-E6E3-4910-AE8D-A1F2A663051F}" presName="sibTrans" presStyleCnt="0"/>
      <dgm:spPr/>
    </dgm:pt>
    <dgm:pt modelId="{FEEF7CA6-50B1-486D-B22C-E99EA190DFD1}" type="pres">
      <dgm:prSet presAssocID="{BFEB5803-5B2C-42B0-BAA6-0047715551F3}" presName="compNode" presStyleCnt="0"/>
      <dgm:spPr/>
    </dgm:pt>
    <dgm:pt modelId="{DB93FC04-B8B1-4135-844A-A1EDF0BC842C}" type="pres">
      <dgm:prSet presAssocID="{BFEB5803-5B2C-42B0-BAA6-0047715551F3}" presName="bgRect" presStyleLbl="bgShp" presStyleIdx="3" presStyleCnt="5"/>
      <dgm:spPr/>
    </dgm:pt>
    <dgm:pt modelId="{9E5286DE-E2E6-43BF-890B-EE2B7BC13CB7}" type="pres">
      <dgm:prSet presAssocID="{BFEB5803-5B2C-42B0-BAA6-0047715551F3}" presName="iconRect" presStyleLbl="node1" presStyleIdx="3" presStyleCnt="5"/>
      <dgm:spPr/>
    </dgm:pt>
    <dgm:pt modelId="{58B10C70-0C3B-4778-BEA0-68B45062E712}" type="pres">
      <dgm:prSet presAssocID="{BFEB5803-5B2C-42B0-BAA6-0047715551F3}" presName="spaceRect" presStyleCnt="0"/>
      <dgm:spPr/>
    </dgm:pt>
    <dgm:pt modelId="{43953677-81D3-4688-9C31-0210E128B173}" type="pres">
      <dgm:prSet presAssocID="{BFEB5803-5B2C-42B0-BAA6-0047715551F3}" presName="parTx" presStyleLbl="revTx" presStyleIdx="3" presStyleCnt="5">
        <dgm:presLayoutVars>
          <dgm:chMax val="0"/>
          <dgm:chPref val="0"/>
        </dgm:presLayoutVars>
      </dgm:prSet>
      <dgm:spPr/>
    </dgm:pt>
    <dgm:pt modelId="{A2EE7D9F-BAA2-4E82-BBD8-D3FCFF594D84}" type="pres">
      <dgm:prSet presAssocID="{77BDDE0D-AE1A-43A3-A017-0B889B61653E}" presName="sibTrans" presStyleCnt="0"/>
      <dgm:spPr/>
    </dgm:pt>
    <dgm:pt modelId="{C89C40BF-9CE7-4E50-9380-A82E7BEEB28B}" type="pres">
      <dgm:prSet presAssocID="{2C5E1B7D-29F8-4D85-BF97-5E775240C07C}" presName="compNode" presStyleCnt="0"/>
      <dgm:spPr/>
    </dgm:pt>
    <dgm:pt modelId="{752BF2AE-B028-4B97-91A5-94864767E32E}" type="pres">
      <dgm:prSet presAssocID="{2C5E1B7D-29F8-4D85-BF97-5E775240C07C}" presName="bgRect" presStyleLbl="bgShp" presStyleIdx="4" presStyleCnt="5"/>
      <dgm:spPr/>
    </dgm:pt>
    <dgm:pt modelId="{7D960622-FC63-4230-9E10-4C126B9B8EF1}" type="pres">
      <dgm:prSet presAssocID="{2C5E1B7D-29F8-4D85-BF97-5E775240C07C}" presName="iconRect" presStyleLbl="node1" presStyleIdx="4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kupina"/>
        </a:ext>
      </dgm:extLst>
    </dgm:pt>
    <dgm:pt modelId="{755F2EED-D119-4638-85C2-AEA57379911B}" type="pres">
      <dgm:prSet presAssocID="{2C5E1B7D-29F8-4D85-BF97-5E775240C07C}" presName="spaceRect" presStyleCnt="0"/>
      <dgm:spPr/>
    </dgm:pt>
    <dgm:pt modelId="{01DDE3EB-E2AE-4699-B164-CBDC6013E05C}" type="pres">
      <dgm:prSet presAssocID="{2C5E1B7D-29F8-4D85-BF97-5E775240C07C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DB65BC23-3224-4F5A-AEA7-6E3644957485}" type="presOf" srcId="{18DE2EB9-DD65-4D65-89CE-9653F991B4B2}" destId="{394FF578-C8DA-4AE3-97A5-8A2AEA8554B9}" srcOrd="0" destOrd="0" presId="urn:microsoft.com/office/officeart/2018/2/layout/IconVerticalSolidList"/>
    <dgm:cxn modelId="{90DE4167-98B7-474D-A742-81C2446EE5B8}" type="presOf" srcId="{69425E96-EFED-4F00-821E-013EF1126822}" destId="{B6A89DDE-4EF2-445B-B7EF-CA668E91BE28}" srcOrd="0" destOrd="0" presId="urn:microsoft.com/office/officeart/2018/2/layout/IconVerticalSolidList"/>
    <dgm:cxn modelId="{8FFD4449-7C24-4636-88DA-025F43562418}" type="presOf" srcId="{2C5E1B7D-29F8-4D85-BF97-5E775240C07C}" destId="{01DDE3EB-E2AE-4699-B164-CBDC6013E05C}" srcOrd="0" destOrd="0" presId="urn:microsoft.com/office/officeart/2018/2/layout/IconVerticalSolidList"/>
    <dgm:cxn modelId="{3A1B334A-690B-463F-AFAC-1D6B20136B51}" srcId="{18DE2EB9-DD65-4D65-89CE-9653F991B4B2}" destId="{A88D00F5-FB90-4008-952C-D91098321FB5}" srcOrd="1" destOrd="0" parTransId="{3A716B93-EF4F-4559-A95D-C41C97DC7236}" sibTransId="{FBECA5B6-F88D-42A4-B401-E64732E4475A}"/>
    <dgm:cxn modelId="{ADD26672-283C-42CF-8163-1921BC6FD1C9}" srcId="{18DE2EB9-DD65-4D65-89CE-9653F991B4B2}" destId="{BFEB5803-5B2C-42B0-BAA6-0047715551F3}" srcOrd="3" destOrd="0" parTransId="{D3BB19DF-6C26-4B52-8CBC-14CDEA81A382}" sibTransId="{77BDDE0D-AE1A-43A3-A017-0B889B61653E}"/>
    <dgm:cxn modelId="{FE7C5C88-FD44-4F1E-BB5F-D35E996F2C4A}" type="presOf" srcId="{A88D00F5-FB90-4008-952C-D91098321FB5}" destId="{3D43313F-C934-496D-B994-BACBFF0D17A1}" srcOrd="0" destOrd="0" presId="urn:microsoft.com/office/officeart/2018/2/layout/IconVerticalSolidList"/>
    <dgm:cxn modelId="{2787749D-9955-4C47-BEB2-210D64850478}" type="presOf" srcId="{BFEB5803-5B2C-42B0-BAA6-0047715551F3}" destId="{43953677-81D3-4688-9C31-0210E128B173}" srcOrd="0" destOrd="0" presId="urn:microsoft.com/office/officeart/2018/2/layout/IconVerticalSolidList"/>
    <dgm:cxn modelId="{73C34FA2-7C06-4EA8-B902-4EA8FCC5EAC5}" srcId="{18DE2EB9-DD65-4D65-89CE-9653F991B4B2}" destId="{4EC83B8E-3BCE-446C-9FAB-2A5D76A20531}" srcOrd="0" destOrd="0" parTransId="{A44B54FC-9456-45BC-B807-121EAA7FA7E4}" sibTransId="{5FB3A462-93EB-4E79-B7D0-466238876C6E}"/>
    <dgm:cxn modelId="{D1F74FB6-8333-4C07-B300-C6C900511E00}" srcId="{18DE2EB9-DD65-4D65-89CE-9653F991B4B2}" destId="{69425E96-EFED-4F00-821E-013EF1126822}" srcOrd="2" destOrd="0" parTransId="{B2897E8E-28C4-498B-9A63-450C2AA2A37A}" sibTransId="{7D36DD1D-E6E3-4910-AE8D-A1F2A663051F}"/>
    <dgm:cxn modelId="{C52810E5-7295-4F43-99DB-2701F164D317}" srcId="{18DE2EB9-DD65-4D65-89CE-9653F991B4B2}" destId="{2C5E1B7D-29F8-4D85-BF97-5E775240C07C}" srcOrd="4" destOrd="0" parTransId="{98154688-43FE-46A3-AAAE-E2D33231618A}" sibTransId="{5B5793C4-2C37-4CD5-997B-6CF284CA0A75}"/>
    <dgm:cxn modelId="{54DD4BFA-5C38-46A8-8B97-E75A6467C070}" type="presOf" srcId="{4EC83B8E-3BCE-446C-9FAB-2A5D76A20531}" destId="{3E89E848-6DEE-4A34-B297-A3714AEA10E6}" srcOrd="0" destOrd="0" presId="urn:microsoft.com/office/officeart/2018/2/layout/IconVerticalSolidList"/>
    <dgm:cxn modelId="{494A08C5-4340-427A-BF56-79AD17DBA43A}" type="presParOf" srcId="{394FF578-C8DA-4AE3-97A5-8A2AEA8554B9}" destId="{10898DD9-D448-4BDC-93F9-253A0044CE28}" srcOrd="0" destOrd="0" presId="urn:microsoft.com/office/officeart/2018/2/layout/IconVerticalSolidList"/>
    <dgm:cxn modelId="{9928607A-098E-46FF-8E14-49298F16877C}" type="presParOf" srcId="{10898DD9-D448-4BDC-93F9-253A0044CE28}" destId="{BF03201B-91E9-4F41-8D93-E7929A98194C}" srcOrd="0" destOrd="0" presId="urn:microsoft.com/office/officeart/2018/2/layout/IconVerticalSolidList"/>
    <dgm:cxn modelId="{4858073D-CD22-4D76-91FB-20754E847B2B}" type="presParOf" srcId="{10898DD9-D448-4BDC-93F9-253A0044CE28}" destId="{8B4B56C9-47FE-45FF-B694-31C83B80D27D}" srcOrd="1" destOrd="0" presId="urn:microsoft.com/office/officeart/2018/2/layout/IconVerticalSolidList"/>
    <dgm:cxn modelId="{AFB20A42-F44E-452F-8CC4-59017D253F3A}" type="presParOf" srcId="{10898DD9-D448-4BDC-93F9-253A0044CE28}" destId="{24010F06-F997-421A-A9A8-C7744FE0E418}" srcOrd="2" destOrd="0" presId="urn:microsoft.com/office/officeart/2018/2/layout/IconVerticalSolidList"/>
    <dgm:cxn modelId="{F8B8D72C-B5F3-47F8-843F-0999AAF6ED93}" type="presParOf" srcId="{10898DD9-D448-4BDC-93F9-253A0044CE28}" destId="{3E89E848-6DEE-4A34-B297-A3714AEA10E6}" srcOrd="3" destOrd="0" presId="urn:microsoft.com/office/officeart/2018/2/layout/IconVerticalSolidList"/>
    <dgm:cxn modelId="{7F52A9D5-CFD5-46A7-9F5A-B0D360E460B3}" type="presParOf" srcId="{394FF578-C8DA-4AE3-97A5-8A2AEA8554B9}" destId="{1E539C87-5030-4C52-8789-A6A46EC32D90}" srcOrd="1" destOrd="0" presId="urn:microsoft.com/office/officeart/2018/2/layout/IconVerticalSolidList"/>
    <dgm:cxn modelId="{C1F89547-DF1E-429C-B5CD-6E4E7A803BDD}" type="presParOf" srcId="{394FF578-C8DA-4AE3-97A5-8A2AEA8554B9}" destId="{7428B16D-8E30-4884-A985-BEC0856D89D2}" srcOrd="2" destOrd="0" presId="urn:microsoft.com/office/officeart/2018/2/layout/IconVerticalSolidList"/>
    <dgm:cxn modelId="{F252780D-B5D1-460B-8A01-4872628840E6}" type="presParOf" srcId="{7428B16D-8E30-4884-A985-BEC0856D89D2}" destId="{162F60BA-D765-4922-B652-62C2567BE3D2}" srcOrd="0" destOrd="0" presId="urn:microsoft.com/office/officeart/2018/2/layout/IconVerticalSolidList"/>
    <dgm:cxn modelId="{46D2F4B0-B7C1-4DE4-B413-D6637D490B3C}" type="presParOf" srcId="{7428B16D-8E30-4884-A985-BEC0856D89D2}" destId="{39624701-0C01-4187-9F1E-B4E31A6105BC}" srcOrd="1" destOrd="0" presId="urn:microsoft.com/office/officeart/2018/2/layout/IconVerticalSolidList"/>
    <dgm:cxn modelId="{E83A5CB2-0C94-4335-8C3C-CCE9B7900E21}" type="presParOf" srcId="{7428B16D-8E30-4884-A985-BEC0856D89D2}" destId="{89806466-9B7C-452A-B04D-ADE5AE0CDDE1}" srcOrd="2" destOrd="0" presId="urn:microsoft.com/office/officeart/2018/2/layout/IconVerticalSolidList"/>
    <dgm:cxn modelId="{90E32347-AEC3-4A53-A772-85481E6A0072}" type="presParOf" srcId="{7428B16D-8E30-4884-A985-BEC0856D89D2}" destId="{3D43313F-C934-496D-B994-BACBFF0D17A1}" srcOrd="3" destOrd="0" presId="urn:microsoft.com/office/officeart/2018/2/layout/IconVerticalSolidList"/>
    <dgm:cxn modelId="{34AF4BDD-8998-41FC-93B9-1A8650401B14}" type="presParOf" srcId="{394FF578-C8DA-4AE3-97A5-8A2AEA8554B9}" destId="{92AEC6D4-3439-4EBE-979D-CCBCD0A7052A}" srcOrd="3" destOrd="0" presId="urn:microsoft.com/office/officeart/2018/2/layout/IconVerticalSolidList"/>
    <dgm:cxn modelId="{B641B4CE-98A1-416A-B5FE-8D74E44136D5}" type="presParOf" srcId="{394FF578-C8DA-4AE3-97A5-8A2AEA8554B9}" destId="{98C0660D-560F-4200-A19D-082A163AB054}" srcOrd="4" destOrd="0" presId="urn:microsoft.com/office/officeart/2018/2/layout/IconVerticalSolidList"/>
    <dgm:cxn modelId="{3838318D-927A-432D-AD69-C8E922AB414E}" type="presParOf" srcId="{98C0660D-560F-4200-A19D-082A163AB054}" destId="{70A26F36-6EB0-4A00-8173-621AF78BC139}" srcOrd="0" destOrd="0" presId="urn:microsoft.com/office/officeart/2018/2/layout/IconVerticalSolidList"/>
    <dgm:cxn modelId="{2D8375F3-93C9-4BF9-99A7-2A5DC18B0DC4}" type="presParOf" srcId="{98C0660D-560F-4200-A19D-082A163AB054}" destId="{FEDA2795-010F-45BD-B0AB-19A1EEB672A3}" srcOrd="1" destOrd="0" presId="urn:microsoft.com/office/officeart/2018/2/layout/IconVerticalSolidList"/>
    <dgm:cxn modelId="{14799902-5C6F-4FFB-A193-5E1B04A2DCBE}" type="presParOf" srcId="{98C0660D-560F-4200-A19D-082A163AB054}" destId="{32A970C7-C74F-4AE1-94C6-321E307CA334}" srcOrd="2" destOrd="0" presId="urn:microsoft.com/office/officeart/2018/2/layout/IconVerticalSolidList"/>
    <dgm:cxn modelId="{D0FF9474-D05C-4ACE-A169-5146B043C515}" type="presParOf" srcId="{98C0660D-560F-4200-A19D-082A163AB054}" destId="{B6A89DDE-4EF2-445B-B7EF-CA668E91BE28}" srcOrd="3" destOrd="0" presId="urn:microsoft.com/office/officeart/2018/2/layout/IconVerticalSolidList"/>
    <dgm:cxn modelId="{CAC979F8-EAF1-4BD9-93AF-E48198058313}" type="presParOf" srcId="{394FF578-C8DA-4AE3-97A5-8A2AEA8554B9}" destId="{60D1C645-C064-4D95-B495-ACE34A7D8016}" srcOrd="5" destOrd="0" presId="urn:microsoft.com/office/officeart/2018/2/layout/IconVerticalSolidList"/>
    <dgm:cxn modelId="{7896E040-C57C-4962-8E80-BBD19FAFA514}" type="presParOf" srcId="{394FF578-C8DA-4AE3-97A5-8A2AEA8554B9}" destId="{FEEF7CA6-50B1-486D-B22C-E99EA190DFD1}" srcOrd="6" destOrd="0" presId="urn:microsoft.com/office/officeart/2018/2/layout/IconVerticalSolidList"/>
    <dgm:cxn modelId="{B5A1E258-484C-42CF-81AA-A3A3756B7BB5}" type="presParOf" srcId="{FEEF7CA6-50B1-486D-B22C-E99EA190DFD1}" destId="{DB93FC04-B8B1-4135-844A-A1EDF0BC842C}" srcOrd="0" destOrd="0" presId="urn:microsoft.com/office/officeart/2018/2/layout/IconVerticalSolidList"/>
    <dgm:cxn modelId="{090100E0-6B57-4EF3-A597-5F196AA83F14}" type="presParOf" srcId="{FEEF7CA6-50B1-486D-B22C-E99EA190DFD1}" destId="{9E5286DE-E2E6-43BF-890B-EE2B7BC13CB7}" srcOrd="1" destOrd="0" presId="urn:microsoft.com/office/officeart/2018/2/layout/IconVerticalSolidList"/>
    <dgm:cxn modelId="{0FAD6101-F3CA-4AA9-87E0-AC7C5CDFAE95}" type="presParOf" srcId="{FEEF7CA6-50B1-486D-B22C-E99EA190DFD1}" destId="{58B10C70-0C3B-4778-BEA0-68B45062E712}" srcOrd="2" destOrd="0" presId="urn:microsoft.com/office/officeart/2018/2/layout/IconVerticalSolidList"/>
    <dgm:cxn modelId="{15911479-120B-4090-B6C6-1B7EAC632083}" type="presParOf" srcId="{FEEF7CA6-50B1-486D-B22C-E99EA190DFD1}" destId="{43953677-81D3-4688-9C31-0210E128B173}" srcOrd="3" destOrd="0" presId="urn:microsoft.com/office/officeart/2018/2/layout/IconVerticalSolidList"/>
    <dgm:cxn modelId="{EACE4B10-A03D-45B6-9C25-A03994B15E8C}" type="presParOf" srcId="{394FF578-C8DA-4AE3-97A5-8A2AEA8554B9}" destId="{A2EE7D9F-BAA2-4E82-BBD8-D3FCFF594D84}" srcOrd="7" destOrd="0" presId="urn:microsoft.com/office/officeart/2018/2/layout/IconVerticalSolidList"/>
    <dgm:cxn modelId="{8583A469-3B5B-4FF3-BB31-9AE0FC155369}" type="presParOf" srcId="{394FF578-C8DA-4AE3-97A5-8A2AEA8554B9}" destId="{C89C40BF-9CE7-4E50-9380-A82E7BEEB28B}" srcOrd="8" destOrd="0" presId="urn:microsoft.com/office/officeart/2018/2/layout/IconVerticalSolidList"/>
    <dgm:cxn modelId="{24882C01-E214-4884-93B7-3B8757BDB0AD}" type="presParOf" srcId="{C89C40BF-9CE7-4E50-9380-A82E7BEEB28B}" destId="{752BF2AE-B028-4B97-91A5-94864767E32E}" srcOrd="0" destOrd="0" presId="urn:microsoft.com/office/officeart/2018/2/layout/IconVerticalSolidList"/>
    <dgm:cxn modelId="{109D2067-E901-407A-9C76-4A037BC4AC41}" type="presParOf" srcId="{C89C40BF-9CE7-4E50-9380-A82E7BEEB28B}" destId="{7D960622-FC63-4230-9E10-4C126B9B8EF1}" srcOrd="1" destOrd="0" presId="urn:microsoft.com/office/officeart/2018/2/layout/IconVerticalSolidList"/>
    <dgm:cxn modelId="{5ADE2084-B735-442A-805F-BC64FBE6F7B0}" type="presParOf" srcId="{C89C40BF-9CE7-4E50-9380-A82E7BEEB28B}" destId="{755F2EED-D119-4638-85C2-AEA57379911B}" srcOrd="2" destOrd="0" presId="urn:microsoft.com/office/officeart/2018/2/layout/IconVerticalSolidList"/>
    <dgm:cxn modelId="{030BA863-5BE9-47AA-8046-832218135241}" type="presParOf" srcId="{C89C40BF-9CE7-4E50-9380-A82E7BEEB28B}" destId="{01DDE3EB-E2AE-4699-B164-CBDC6013E05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03201B-91E9-4F41-8D93-E7929A98194C}">
      <dsp:nvSpPr>
        <dsp:cNvPr id="0" name=""/>
        <dsp:cNvSpPr/>
      </dsp:nvSpPr>
      <dsp:spPr>
        <a:xfrm>
          <a:off x="0" y="3108"/>
          <a:ext cx="4754562" cy="66200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4B56C9-47FE-45FF-B694-31C83B80D27D}">
      <dsp:nvSpPr>
        <dsp:cNvPr id="0" name=""/>
        <dsp:cNvSpPr/>
      </dsp:nvSpPr>
      <dsp:spPr>
        <a:xfrm>
          <a:off x="200257" y="152060"/>
          <a:ext cx="364105" cy="36410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89E848-6DEE-4A34-B297-A3714AEA10E6}">
      <dsp:nvSpPr>
        <dsp:cNvPr id="0" name=""/>
        <dsp:cNvSpPr/>
      </dsp:nvSpPr>
      <dsp:spPr>
        <a:xfrm>
          <a:off x="764621" y="3108"/>
          <a:ext cx="3989940" cy="662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063" tIns="70063" rIns="70063" bIns="70063" numCol="1" spcCol="1270" anchor="ctr" anchorCtr="0">
          <a:noAutofit/>
        </a:bodyPr>
        <a:lstStyle/>
        <a:p>
          <a:pPr marL="0" lvl="0" indent="0" algn="l" defTabSz="8445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>
              <a:latin typeface="Rockwell Condensed" panose="02060603050405020104"/>
            </a:rPr>
            <a:t>Doprava</a:t>
          </a:r>
          <a:r>
            <a:rPr lang="en-US" sz="1900" kern="1200" dirty="0">
              <a:latin typeface="Rockwell Condensed" panose="02060603050405020104"/>
            </a:rPr>
            <a:t>: 8 386 Kč</a:t>
          </a:r>
          <a:endParaRPr lang="en-US" sz="1900" kern="1200" dirty="0"/>
        </a:p>
      </dsp:txBody>
      <dsp:txXfrm>
        <a:off x="764621" y="3108"/>
        <a:ext cx="3989940" cy="662009"/>
      </dsp:txXfrm>
    </dsp:sp>
    <dsp:sp modelId="{162F60BA-D765-4922-B652-62C2567BE3D2}">
      <dsp:nvSpPr>
        <dsp:cNvPr id="0" name=""/>
        <dsp:cNvSpPr/>
      </dsp:nvSpPr>
      <dsp:spPr>
        <a:xfrm>
          <a:off x="0" y="830620"/>
          <a:ext cx="4754562" cy="66200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624701-0C01-4187-9F1E-B4E31A6105BC}">
      <dsp:nvSpPr>
        <dsp:cNvPr id="0" name=""/>
        <dsp:cNvSpPr/>
      </dsp:nvSpPr>
      <dsp:spPr>
        <a:xfrm>
          <a:off x="200257" y="979572"/>
          <a:ext cx="364105" cy="36410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43313F-C934-496D-B994-BACBFF0D17A1}">
      <dsp:nvSpPr>
        <dsp:cNvPr id="0" name=""/>
        <dsp:cNvSpPr/>
      </dsp:nvSpPr>
      <dsp:spPr>
        <a:xfrm>
          <a:off x="764621" y="830620"/>
          <a:ext cx="3989940" cy="662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063" tIns="70063" rIns="70063" bIns="70063" numCol="1" spcCol="1270" anchor="ctr" anchorCtr="0">
          <a:noAutofit/>
        </a:bodyPr>
        <a:lstStyle/>
        <a:p>
          <a:pPr marL="0" lvl="0" indent="0" algn="l" defTabSz="8445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>
              <a:latin typeface="Rockwell Condensed" panose="02060603050405020104"/>
            </a:rPr>
            <a:t>Ubytování</a:t>
          </a:r>
          <a:r>
            <a:rPr lang="en-US" sz="1900" kern="1200" dirty="0">
              <a:latin typeface="Rockwell Condensed" panose="02060603050405020104"/>
            </a:rPr>
            <a:t>: 22 000 Kč</a:t>
          </a:r>
          <a:endParaRPr lang="en-US" sz="1900" kern="1200" dirty="0"/>
        </a:p>
      </dsp:txBody>
      <dsp:txXfrm>
        <a:off x="764621" y="830620"/>
        <a:ext cx="3989940" cy="662009"/>
      </dsp:txXfrm>
    </dsp:sp>
    <dsp:sp modelId="{70A26F36-6EB0-4A00-8173-621AF78BC139}">
      <dsp:nvSpPr>
        <dsp:cNvPr id="0" name=""/>
        <dsp:cNvSpPr/>
      </dsp:nvSpPr>
      <dsp:spPr>
        <a:xfrm>
          <a:off x="0" y="1658132"/>
          <a:ext cx="4754562" cy="66200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DA2795-010F-45BD-B0AB-19A1EEB672A3}">
      <dsp:nvSpPr>
        <dsp:cNvPr id="0" name=""/>
        <dsp:cNvSpPr/>
      </dsp:nvSpPr>
      <dsp:spPr>
        <a:xfrm>
          <a:off x="200257" y="1807084"/>
          <a:ext cx="364105" cy="36410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A89DDE-4EF2-445B-B7EF-CA668E91BE28}">
      <dsp:nvSpPr>
        <dsp:cNvPr id="0" name=""/>
        <dsp:cNvSpPr/>
      </dsp:nvSpPr>
      <dsp:spPr>
        <a:xfrm>
          <a:off x="764621" y="1658132"/>
          <a:ext cx="3989940" cy="662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063" tIns="70063" rIns="70063" bIns="70063" numCol="1" spcCol="1270" anchor="ctr" anchorCtr="0">
          <a:noAutofit/>
        </a:bodyPr>
        <a:lstStyle/>
        <a:p>
          <a:pPr marL="0" lvl="0" indent="0" algn="l" defTabSz="8445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Rockwell Condensed" panose="02060603050405020104"/>
            </a:rPr>
            <a:t>Strava: 48 000 Kč</a:t>
          </a:r>
          <a:endParaRPr lang="en-US" sz="1900" kern="1200" dirty="0"/>
        </a:p>
      </dsp:txBody>
      <dsp:txXfrm>
        <a:off x="764621" y="1658132"/>
        <a:ext cx="3989940" cy="662009"/>
      </dsp:txXfrm>
    </dsp:sp>
    <dsp:sp modelId="{DB93FC04-B8B1-4135-844A-A1EDF0BC842C}">
      <dsp:nvSpPr>
        <dsp:cNvPr id="0" name=""/>
        <dsp:cNvSpPr/>
      </dsp:nvSpPr>
      <dsp:spPr>
        <a:xfrm>
          <a:off x="0" y="2485644"/>
          <a:ext cx="4754562" cy="66200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5286DE-E2E6-43BF-890B-EE2B7BC13CB7}">
      <dsp:nvSpPr>
        <dsp:cNvPr id="0" name=""/>
        <dsp:cNvSpPr/>
      </dsp:nvSpPr>
      <dsp:spPr>
        <a:xfrm>
          <a:off x="200257" y="2634597"/>
          <a:ext cx="364105" cy="3641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953677-81D3-4688-9C31-0210E128B173}">
      <dsp:nvSpPr>
        <dsp:cNvPr id="0" name=""/>
        <dsp:cNvSpPr/>
      </dsp:nvSpPr>
      <dsp:spPr>
        <a:xfrm>
          <a:off x="764621" y="2485644"/>
          <a:ext cx="3989940" cy="662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063" tIns="70063" rIns="70063" bIns="70063" numCol="1" spcCol="1270" anchor="ctr" anchorCtr="0">
          <a:noAutofit/>
        </a:bodyPr>
        <a:lstStyle/>
        <a:p>
          <a:pPr marL="0" lvl="0" indent="0" algn="l" defTabSz="8445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>
              <a:latin typeface="Rockwell Condensed" panose="02060603050405020104"/>
            </a:rPr>
            <a:t>Vstupné</a:t>
          </a:r>
          <a:r>
            <a:rPr lang="en-US" sz="1900" kern="1200" dirty="0">
              <a:latin typeface="Rockwell Condensed" panose="02060603050405020104"/>
            </a:rPr>
            <a:t>: 2 600 Kč</a:t>
          </a:r>
        </a:p>
      </dsp:txBody>
      <dsp:txXfrm>
        <a:off x="764621" y="2485644"/>
        <a:ext cx="3989940" cy="662009"/>
      </dsp:txXfrm>
    </dsp:sp>
    <dsp:sp modelId="{752BF2AE-B028-4B97-91A5-94864767E32E}">
      <dsp:nvSpPr>
        <dsp:cNvPr id="0" name=""/>
        <dsp:cNvSpPr/>
      </dsp:nvSpPr>
      <dsp:spPr>
        <a:xfrm>
          <a:off x="0" y="3313157"/>
          <a:ext cx="4754562" cy="66200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960622-FC63-4230-9E10-4C126B9B8EF1}">
      <dsp:nvSpPr>
        <dsp:cNvPr id="0" name=""/>
        <dsp:cNvSpPr/>
      </dsp:nvSpPr>
      <dsp:spPr>
        <a:xfrm>
          <a:off x="200257" y="3462109"/>
          <a:ext cx="364105" cy="36410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DDE3EB-E2AE-4699-B164-CBDC6013E05C}">
      <dsp:nvSpPr>
        <dsp:cNvPr id="0" name=""/>
        <dsp:cNvSpPr/>
      </dsp:nvSpPr>
      <dsp:spPr>
        <a:xfrm>
          <a:off x="764621" y="3313157"/>
          <a:ext cx="3989940" cy="662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063" tIns="70063" rIns="70063" bIns="70063" numCol="1" spcCol="1270" anchor="ctr" anchorCtr="0">
          <a:noAutofit/>
        </a:bodyPr>
        <a:lstStyle/>
        <a:p>
          <a:pPr marL="0" lvl="0" indent="0" algn="l" defTabSz="8445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Rockwell Condensed" panose="02060603050405020104"/>
            </a:rPr>
            <a:t>Ostatní: - </a:t>
          </a:r>
          <a:endParaRPr lang="en-US" sz="1900" kern="1200" dirty="0"/>
        </a:p>
      </dsp:txBody>
      <dsp:txXfrm>
        <a:off x="764621" y="3313157"/>
        <a:ext cx="3989940" cy="6620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03201B-91E9-4F41-8D93-E7929A98194C}">
      <dsp:nvSpPr>
        <dsp:cNvPr id="0" name=""/>
        <dsp:cNvSpPr/>
      </dsp:nvSpPr>
      <dsp:spPr>
        <a:xfrm>
          <a:off x="0" y="3108"/>
          <a:ext cx="4754562" cy="66200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4B56C9-47FE-45FF-B694-31C83B80D27D}">
      <dsp:nvSpPr>
        <dsp:cNvPr id="0" name=""/>
        <dsp:cNvSpPr/>
      </dsp:nvSpPr>
      <dsp:spPr>
        <a:xfrm>
          <a:off x="200257" y="152060"/>
          <a:ext cx="364105" cy="36410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89E848-6DEE-4A34-B297-A3714AEA10E6}">
      <dsp:nvSpPr>
        <dsp:cNvPr id="0" name=""/>
        <dsp:cNvSpPr/>
      </dsp:nvSpPr>
      <dsp:spPr>
        <a:xfrm>
          <a:off x="764621" y="3108"/>
          <a:ext cx="3989940" cy="662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063" tIns="70063" rIns="70063" bIns="70063" numCol="1" spcCol="1270" anchor="ctr" anchorCtr="0">
          <a:noAutofit/>
        </a:bodyPr>
        <a:lstStyle/>
        <a:p>
          <a:pPr marL="0" lvl="0" indent="0" algn="l" defTabSz="8445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>
              <a:latin typeface="Rockwell Condensed" panose="02060603050405020104"/>
            </a:rPr>
            <a:t>Doprava</a:t>
          </a:r>
          <a:r>
            <a:rPr lang="en-US" sz="1900" kern="1200" dirty="0">
              <a:latin typeface="Rockwell Condensed" panose="02060603050405020104"/>
            </a:rPr>
            <a:t>: 16 772 Kč</a:t>
          </a:r>
          <a:endParaRPr lang="en-US" sz="1900" kern="1200" dirty="0"/>
        </a:p>
      </dsp:txBody>
      <dsp:txXfrm>
        <a:off x="764621" y="3108"/>
        <a:ext cx="3989940" cy="662009"/>
      </dsp:txXfrm>
    </dsp:sp>
    <dsp:sp modelId="{162F60BA-D765-4922-B652-62C2567BE3D2}">
      <dsp:nvSpPr>
        <dsp:cNvPr id="0" name=""/>
        <dsp:cNvSpPr/>
      </dsp:nvSpPr>
      <dsp:spPr>
        <a:xfrm>
          <a:off x="0" y="830620"/>
          <a:ext cx="4754562" cy="66200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624701-0C01-4187-9F1E-B4E31A6105BC}">
      <dsp:nvSpPr>
        <dsp:cNvPr id="0" name=""/>
        <dsp:cNvSpPr/>
      </dsp:nvSpPr>
      <dsp:spPr>
        <a:xfrm>
          <a:off x="200257" y="979572"/>
          <a:ext cx="364105" cy="36410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43313F-C934-496D-B994-BACBFF0D17A1}">
      <dsp:nvSpPr>
        <dsp:cNvPr id="0" name=""/>
        <dsp:cNvSpPr/>
      </dsp:nvSpPr>
      <dsp:spPr>
        <a:xfrm>
          <a:off x="764621" y="830620"/>
          <a:ext cx="3989940" cy="662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063" tIns="70063" rIns="70063" bIns="70063" numCol="1" spcCol="1270" anchor="ctr" anchorCtr="0">
          <a:noAutofit/>
        </a:bodyPr>
        <a:lstStyle/>
        <a:p>
          <a:pPr marL="0" lvl="0" indent="0" algn="l" defTabSz="8445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>
              <a:latin typeface="Rockwell Condensed" panose="02060603050405020104"/>
            </a:rPr>
            <a:t>Ubytování</a:t>
          </a:r>
          <a:r>
            <a:rPr lang="en-US" sz="1900" kern="1200" dirty="0">
              <a:latin typeface="Rockwell Condensed" panose="02060603050405020104"/>
            </a:rPr>
            <a:t>: 95 475 Kč</a:t>
          </a:r>
          <a:endParaRPr lang="en-US" sz="1900" kern="1200" dirty="0"/>
        </a:p>
      </dsp:txBody>
      <dsp:txXfrm>
        <a:off x="764621" y="830620"/>
        <a:ext cx="3989940" cy="662009"/>
      </dsp:txXfrm>
    </dsp:sp>
    <dsp:sp modelId="{70A26F36-6EB0-4A00-8173-621AF78BC139}">
      <dsp:nvSpPr>
        <dsp:cNvPr id="0" name=""/>
        <dsp:cNvSpPr/>
      </dsp:nvSpPr>
      <dsp:spPr>
        <a:xfrm>
          <a:off x="0" y="1658132"/>
          <a:ext cx="4754562" cy="66200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DA2795-010F-45BD-B0AB-19A1EEB672A3}">
      <dsp:nvSpPr>
        <dsp:cNvPr id="0" name=""/>
        <dsp:cNvSpPr/>
      </dsp:nvSpPr>
      <dsp:spPr>
        <a:xfrm>
          <a:off x="200257" y="1807084"/>
          <a:ext cx="364105" cy="36410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A89DDE-4EF2-445B-B7EF-CA668E91BE28}">
      <dsp:nvSpPr>
        <dsp:cNvPr id="0" name=""/>
        <dsp:cNvSpPr/>
      </dsp:nvSpPr>
      <dsp:spPr>
        <a:xfrm>
          <a:off x="764621" y="1658132"/>
          <a:ext cx="3989940" cy="662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063" tIns="70063" rIns="70063" bIns="70063" numCol="1" spcCol="1270" anchor="ctr" anchorCtr="0">
          <a:noAutofit/>
        </a:bodyPr>
        <a:lstStyle/>
        <a:p>
          <a:pPr marL="0" lvl="0" indent="0" algn="l" defTabSz="8445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Rockwell Condensed" panose="02060603050405020104"/>
            </a:rPr>
            <a:t>Strava: 73 000 Kč</a:t>
          </a:r>
          <a:endParaRPr lang="en-US" sz="1900" kern="1200" dirty="0"/>
        </a:p>
      </dsp:txBody>
      <dsp:txXfrm>
        <a:off x="764621" y="1658132"/>
        <a:ext cx="3989940" cy="662009"/>
      </dsp:txXfrm>
    </dsp:sp>
    <dsp:sp modelId="{DB93FC04-B8B1-4135-844A-A1EDF0BC842C}">
      <dsp:nvSpPr>
        <dsp:cNvPr id="0" name=""/>
        <dsp:cNvSpPr/>
      </dsp:nvSpPr>
      <dsp:spPr>
        <a:xfrm>
          <a:off x="0" y="2485644"/>
          <a:ext cx="4754562" cy="66200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5286DE-E2E6-43BF-890B-EE2B7BC13CB7}">
      <dsp:nvSpPr>
        <dsp:cNvPr id="0" name=""/>
        <dsp:cNvSpPr/>
      </dsp:nvSpPr>
      <dsp:spPr>
        <a:xfrm>
          <a:off x="200257" y="2634597"/>
          <a:ext cx="364105" cy="3641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953677-81D3-4688-9C31-0210E128B173}">
      <dsp:nvSpPr>
        <dsp:cNvPr id="0" name=""/>
        <dsp:cNvSpPr/>
      </dsp:nvSpPr>
      <dsp:spPr>
        <a:xfrm>
          <a:off x="764621" y="2485644"/>
          <a:ext cx="3989940" cy="662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063" tIns="70063" rIns="70063" bIns="70063" numCol="1" spcCol="1270" anchor="ctr" anchorCtr="0">
          <a:noAutofit/>
        </a:bodyPr>
        <a:lstStyle/>
        <a:p>
          <a:pPr marL="0" lvl="0" indent="0" algn="l" defTabSz="8445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>
              <a:latin typeface="Rockwell Condensed" panose="02060603050405020104"/>
            </a:rPr>
            <a:t>Vstupné</a:t>
          </a:r>
          <a:r>
            <a:rPr lang="en-US" sz="1900" kern="1200" dirty="0">
              <a:latin typeface="Rockwell Condensed" panose="02060603050405020104"/>
            </a:rPr>
            <a:t>: 16 000 Kč</a:t>
          </a:r>
        </a:p>
      </dsp:txBody>
      <dsp:txXfrm>
        <a:off x="764621" y="2485644"/>
        <a:ext cx="3989940" cy="662009"/>
      </dsp:txXfrm>
    </dsp:sp>
    <dsp:sp modelId="{752BF2AE-B028-4B97-91A5-94864767E32E}">
      <dsp:nvSpPr>
        <dsp:cNvPr id="0" name=""/>
        <dsp:cNvSpPr/>
      </dsp:nvSpPr>
      <dsp:spPr>
        <a:xfrm>
          <a:off x="0" y="3313157"/>
          <a:ext cx="4754562" cy="66200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960622-FC63-4230-9E10-4C126B9B8EF1}">
      <dsp:nvSpPr>
        <dsp:cNvPr id="0" name=""/>
        <dsp:cNvSpPr/>
      </dsp:nvSpPr>
      <dsp:spPr>
        <a:xfrm>
          <a:off x="200257" y="3462109"/>
          <a:ext cx="364105" cy="36410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DDE3EB-E2AE-4699-B164-CBDC6013E05C}">
      <dsp:nvSpPr>
        <dsp:cNvPr id="0" name=""/>
        <dsp:cNvSpPr/>
      </dsp:nvSpPr>
      <dsp:spPr>
        <a:xfrm>
          <a:off x="764621" y="3313157"/>
          <a:ext cx="3989940" cy="662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063" tIns="70063" rIns="70063" bIns="70063" numCol="1" spcCol="1270" anchor="ctr" anchorCtr="0">
          <a:noAutofit/>
        </a:bodyPr>
        <a:lstStyle/>
        <a:p>
          <a:pPr marL="0" lvl="0" indent="0" algn="l" defTabSz="8445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>
              <a:latin typeface="Rockwell Condensed" panose="02060603050405020104"/>
            </a:rPr>
            <a:t>Ostatní</a:t>
          </a:r>
          <a:r>
            <a:rPr lang="en-US" sz="1900" kern="1200" dirty="0">
              <a:latin typeface="Rockwell Condensed" panose="02060603050405020104"/>
            </a:rPr>
            <a:t>: 6 200 Kč</a:t>
          </a:r>
          <a:endParaRPr lang="en-US" sz="1900" kern="1200" dirty="0"/>
        </a:p>
      </dsp:txBody>
      <dsp:txXfrm>
        <a:off x="764621" y="3313157"/>
        <a:ext cx="3989940" cy="6620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A8AA8E16-B989-427C-B536-441DA533FE6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29FCD5C-4B8D-49BC-AC49-698712ECB51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90E511-AA74-4EF7-BE0B-41CADFA9A23F}" type="datetime1">
              <a:rPr lang="cs-CZ" smtClean="0"/>
              <a:t>14.02.2023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5D150E8-57ED-46A3-8E58-11DBC9A1FB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29D567A-5A1A-46A7-AE38-34B97DE0FF3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FA93F7-957E-41E7-B16B-34DE932B38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56730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13:01:00.71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9139 6870 16383 0 0,'6'5'0'0'0,"5"7"0"0"0,13 6 0 0 0,22 6 0 0 0,14 3 0 0 0,6 3 0 0 0,14 12 0 0 0,13 8 0 0 0,11 12 0 0 0,34 36 0 0 0,41 42 0 0 0,9 24 0 0 0,-5 4 0 0 0,16 25 0 0 0,-4 5 0 0 0,-16-10 0 0 0,-11 4 0 0 0,-20-20 0 0 0,-24-25 0 0 0,-13-10 0 0 0,-20-25 0 0 0,-21-20 0 0 0,-16-21 0 0 0,-23-28 0 0 0,-28-26 0 0 0,-23-21 0 0 0,-50-41 0 0 0,-39-38 0 0 0,-37-31 0 0 0,-45-37 0 0 0,-10-14 0 0 0,2-4 0 0 0,-5-20 0 0 0,12-3 0 0 0,22 10 0 0 0,9-5 0 0 0,23 14 0 0 0,23 21 0 0 0,27 21 0 0 0,23 22 0 0 0,28 30 0 0 0,30 34 0 0 0,63 49 0 0 0,52 46 0 0 0,34 29 0 0 0,34 32 0 0 0,8 7 0 0 0,-8-5 0 0 0,-2-3 0 0 0,-15-8 0 0 0,-25-12 0 0 0,-19-11 0 0 0,-20-14 0 0 0,-15-18 0 0 0,-21-11 0 0 0,-16-13 0 0 0,-15-14 0 0 0,-17-20 0 0 0,-26-23 0 0 0,-37-37 0 0 0,-24-27 0 0 0,-5-1 0 0 0,7 5 0 0 0,0 13 0 0 0,13 16 0 0 0,11 14 0 0 0,25 26 0 0 0,37 32 0 0 0,63 51 0 0 0,44 36 0 0 0,13 13 0 0 0,-7-7 0 0 0,-8-15 0 0 0,-20-23 0 0 0,-26-16 0 0 0,-19-16 0 0 0,-15-13 0 0 0,-23-20 0 0 0,-24-24 0 0 0,-26-34 0 0 0,-33-48 0 0 0,-19-20 0 0 0,-11-9 0 0 0,-9-17 0 0 0,3 7 0 0 0,16 19 0 0 0,16 16 0 0 0,16 22 0 0 0,18 21 0 0 0,16 28 0 0 0,26 31 0 0 0,24 28 0 0 0,22 32 0 0 0,29 38 0 0 0,11 14 0 0 0,-4-4 0 0 0,-7 1 0 0 0,-10-10 0 0 0,-13-15 0 0 0,-10-10 0 0 0,-8-16 0 0 0,-10-10 0 0 0,-4-12 0 0 0,-32-30 0 0 0,-35-31 0 0 0,-31-39 0 0 0,-43-43 0 0 0,-18-17 0 0 0,0-6 0 0 0,-9 1 0 0 0,11 13 0 0 0,22 23 0 0 0,16 20 0 0 0,18 18 0 0 0,28 36 0 0 0,43 39 0 0 0,58 74 0 0 0,42 48 0 0 0,30 34 0 0 0,36 44 0 0 0,11 3 0 0 0,-8-14 0 0 0,-1 0 0 0 0,-6-13 0 0 0,-16-18 0 0 0,-9-16 0 0 0,-23-23 0 0 0,-24-29 0 0 0,-15-26 0 0 0,-15-20 0 0 0,-27-30 0 0 0,-27-28 0 0 0,-61-55 0 0 0,-44-38 0 0 0,-41-33 0 0 0,-63-45 0 0 0,-61-50 0 0 0,-11-12 0 0 0,11 9 0 0 0,17 12 0 0 0,35 28 0 0 0,40 36 0 0 0,24 28 0 0 0,29 30 0 0 0,30 27 0 0 0,27 19 0 0 0,19 18 0 0 0,24 25 0 0 0,27 28 0 0 0,28 32 0 0 0,40 57 0 0 0,34 42 0 0 0,20 19 0 0 0,41 38 0 0 0,18 14 0 0 0,3-6 0 0 0,18 12 0 0 0,-6-18 0 0 0,-27-30 0 0 0,-20-24 0 0 0,-21-20 0 0 0,-28-27 0 0 0,-25-28 0 0 0,-26-23 0 0 0,-16-16 0 0 0,-19-16 0 0 0,-17-12 0 0 0,-14-10 0 0 0,-40-26 0 0 0,-77-50 0 0 0,-46-40 0 0 0,-25-21 0 0 0,-34-35 0 0 0,-6-14 0 0 0,6-14 0 0 0,-23-39 0 0 0,-2-12 0 0 0,17 10 0 0 0,4 9 0 0 0,7 18 0 0 0,34 33 0 0 0,35 42 0 0 0,36 33 0 0 0,35 28 0 0 0,28 27 0 0 0,25 15 0 0 0,21 19 0 0 0,33 20 0 0 0,42 31 0 0 0,72 53 0 0 0,77 69 0 0 0,40 42 0 0 0,14 17 0 0 0,20 18 0 0 0,5-2 0 0 0,0 1 0 0 0,34 21 0 0 0,-15-18 0 0 0,-44-44 0 0 0,-30-31 0 0 0,-38-33 0 0 0,-35-34 0 0 0,-29-23 0 0 0,-30-20 0 0 0,-27-19 0 0 0,-29-16 0 0 0,-32-27 0 0 0,-33-28 0 0 0,-32-34 0 0 0,-53-51 0 0 0,-28-27 0 0 0,-10-8 0 0 0,-27-30 0 0 0,-9-15 0 0 0,1-3 0 0 0,-19-20 0 0 0,-22-23 0 0 0,7 9 0 0 0,20 30 0 0 0,18 24 0 0 0,35 38 0 0 0,31 33 0 0 0,25 30 0 0 0,27 24 0 0 0,20 21 0 0 0,16 12 0 0 0,39 36 0 0 0,33 31 0 0 0,28 29 0 0 0,33 28 0 0 0,19 17 0 0 0,19 15 0 0 0,41 41 0 0 0,14 12 0 0 0,-5-10 0 0 0,15 12 0 0 0,-8-6 0 0 0,-12-8 0 0 0,-8 3 0 0 0,-9-8 0 0 0,-28-28 0 0 0,-30-32 0 0 0,-23-29 0 0 0,-27-24 0 0 0,-26-15 0 0 0,-13-14 0 0 0,-17-18 0 0 0,-30-25 0 0 0,-37-30 0 0 0,-71-64 0 0 0,-44-43 0 0 0,-23-28 0 0 0,-46-48 0 0 0,-33-42 0 0 0,5-6 0 0 0,28 18 0 0 0,18 24 0 0 0,38 40 0 0 0,40 45 0 0 0,29 26 0 0 0,30 30 0 0 0,24 31 0 0 0,18 21 0 0 0,32 28 0 0 0,33 32 0 0 0,40 34 0 0 0,55 49 0 0 0,34 39 0 0 0,28 26 0 0 0,50 47 0 0 0,13 8 0 0 0,-15-18 0 0 0,2-7 0 0 0,-18-12 0 0 0,-19-10 0 0 0,0 0 0 0 0,-7 3 0 0 0,-19-9 0 0 0,-27-17 0 0 0,-27-13 0 0 0,-21-20 0 0 0,-27-25 0 0 0,-17-12 0 0 0,-18-15 0 0 0,-18-14 0 0 0,-21-19 0 0 0,-18-22 0 0 0,-71-43 0 0 0,-112-82 0 0 0,-65-58 0 0 0,-26-41 0 0 0,-55-60 0 0 0,-12-26 0 0 0,11-13 0 0 0,-21-35 0 0 0,18 10 0 0 0,30 33 0 0 0,15 15 0 0 0,41 43 0 0 0,52 53 0 0 0,44 43 0 0 0,37 33 0 0 0,38 36 0 0 0,37 26 0 0 0,66 65 0 0 0,65 56 0 0 0,52 48 0 0 0,100 92 0 0 0,54 58 0 0 0,23 29 0 0 0,34 59 0 0 0,-3 11 0 0 0,-19-16 0 0 0,15 5 0 0 0,31 21 0 0 0,-23-27 0 0 0,-52-63 0 0 0,-47-58 0 0 0,-51-57 0 0 0,-46-47 0 0 0,-34-33 0 0 0,-29-26 0 0 0,-36-24 0 0 0,-69-49 0 0 0,-64-48 0 0 0,-62-40 0 0 0,-69-53 0 0 0,-31-38 0 0 0,-12-22 0 0 0,-31-41 0 0 0,1-9 0 0 0,16 4 0 0 0,-19-15 0 0 0,22 14 0 0 0,44 34 0 0 0,28 26 0 0 0,24 31 0 0 0,40 34 0 0 0,41 40 0 0 0,33 31 0 0 0,30 32 0 0 0,39 31 0 0 0,40 31 0 0 0,83 73 0 0 0,52 49 0 0 0,18 25 0 0 0,40 38 0 0 0,17 14 0 0 0,3 4 0 0 0,33 35 0 0 0,25 27 0 0 0,-18-15 0 0 0,-48-40 0 0 0,-38-40 0 0 0,-47-49 0 0 0,-41-45 0 0 0,-27-31 0 0 0,-34-27 0 0 0,-41-33 0 0 0,-78-49 0 0 0,-69-50 0 0 0,-57-47 0 0 0,-88-73 0 0 0,-83-73 0 0 0,-31-26 0 0 0,-4 2 0 0 0,-1-9 0 0 0,42 28 0 0 0,61 36 0 0 0,47 28 0 0 0,50 37 0 0 0,48 44 0 0 0,32 29 0 0 0,29 33 0 0 0,32 25 0 0 0,31 25 0 0 0,31 18 0 0 0,98 76 0 0 0,72 68 0 0 0,55 46 0 0 0,49 34 0 0 0,20 10 0 0 0,16 8 0 0 0,27 21 0 0 0,39 38 0 0 0,-5 6 0 0 0,-23-13 0 0 0,-51-39 0 0 0,-66-57 0 0 0,-57-56 0 0 0,-37-40 0 0 0,-38-32 0 0 0,-30-26 0 0 0,-42-35 0 0 0,-47-38 0 0 0,-56-49 0 0 0,-93-88 0 0 0,-84-90 0 0 0,-40-43 0 0 0,-17-15 0 0 0,-39-30 0 0 0,5 8 0 0 0,34 32 0 0 0,9 23 0 0 0,34 39 0 0 0,52 42 0 0 0,37 30 0 0 0,43 40 0 0 0,40 39 0 0 0,30 30 0 0 0,26 22 0 0 0,20 23 0 0 0,54 53 0 0 0,56 51 0 0 0,70 53 0 0 0,79 71 0 0 0,29 31 0 0 0,0 12 0 0 0,6 15 0 0 0,-25-17 0 0 0,-38-30 0 0 0,-20-15 0 0 0,-33-26 0 0 0,-33-39 0 0 0,-27-26 0 0 0,-22-27 0 0 0,-28-32 0 0 0,-53-67 0 0 0,-58-56 0 0 0,-54-51 0 0 0,-85-78 0 0 0,-44-34 0 0 0,-17-9 0 0 0,-30-9 0 0 0,-13 2 0 0 0,30 34 0 0 0,52 49 0 0 0,48 42 0 0 0,48 38 0 0 0,41 28 0 0 0,91 76 0 0 0,91 82 0 0 0,80 75 0 0 0,124 148 0 0 0,107 131 0 0 0,16 21 0 0 0,-44-51 0 0 0,-29-44 0 0 0,-60-67 0 0 0,-69-76 0 0 0,-56-62 0 0 0,-52-60 0 0 0,-45-45 0 0 0,-29-34 0 0 0,-27-28 0 0 0,-25-19 0 0 0,-57-50 0 0 0,-105-106 0 0 0,-63-60 0 0 0,-38-33 0 0 0,-50-33 0 0 0,-15-2 0 0 0,4 12 0 0 0,-8 5 0 0 0,34 33 0 0 0,54 49 0 0 0,50 43 0 0 0,55 37 0 0 0,48 39 0 0 0,47 38 0 0 0,38 31 0 0 0,125 120 0 0 0,95 98 0 0 0,65 75 0 0 0,65 87 0 0 0,11 22 0 0 0,-17-19 0 0 0,-37-49 0 0 0,-43-57 0 0 0,-53-65 0 0 0,-53-61 0 0 0,-88-101 0 0 0,-98-104 0 0 0,-98-112 0 0 0,-132-140 0 0 0,-77-78 0 0 0,-33-28 0 0 0,-61-51 0 0 0,11 25 0 0 0,48 62 0 0 0,39 41 0 0 0,48 58 0 0 0,65 73 0 0 0,67 67 0 0 0,57 54 0 0 0,48 48 0 0 0,66 62 0 0 0,68 75 0 0 0,74 99 0 0 0,125 160 0 0 0,130 134 0 0 0,49 26 0 0 0,-11-38 0 0 0,-28-48 0 0 0,-63-76 0 0 0,-70-82 0 0 0,-66-71 0 0 0,-64-63 0 0 0,-52-49 0 0 0,-36-40 0 0 0,-34-42 0 0 0,-35-36 0 0 0,-100-117 0 0 0,-168-170 0 0 0,-94-87 0 0 0,-40-32 0 0 0,-17-12 0 0 0,24 40 0 0 0,40 59 0 0 0,31 43 0 0 0,56 59 0 0 0,66 67 0 0 0,64 54 0 0 0,52 50 0 0 0,37 38 0 0 0,76 93 0 0 0,70 84 0 0 0,62 71 0 0 0,94 108 0 0 0,56 57 0 0 0,24 23 0 0 0,35 10 0 0 0,-13-37 0 0 0,-39-61 0 0 0,-41-62 0 0 0,-59-67 0 0 0,-55-58 0 0 0,-48-50 0 0 0,-46-47 0 0 0,-53-42 0 0 0,-95-90 0 0 0,-71-62 0 0 0,-61-49 0 0 0,-79-52 0 0 0,-19-7 0 0 0,25 30 0 0 0,21 20 0 0 0,33 30 0 0 0,46 43 0 0 0,53 49 0 0 0,45 42 0 0 0,44 53 0 0 0,58 60 0 0 0,69 78 0 0 0,100 111 0 0 0,56 45 0 0 0,25 2 0 0 0,43 8 0 0 0,10-14 0 0 0,-35-49 0 0 0,-53-58 0 0 0,-55-48 0 0 0,-49-44 0 0 0,-49-36 0 0 0,-41-30 0 0 0,-81-53 0 0 0,-66-45 0 0 0,-60-44 0 0 0,-59-47 0 0 0,-36-23 0 0 0,10 6 0 0 0,34 27 0 0 0,37 25 0 0 0,47 33 0 0 0,43 29 0 0 0,35 28 0 0 0,51 44 0 0 0,59 64 0 0 0,79 84 0 0 0,103 111 0 0 0,35 34 0 0 0,-17-28 0 0 0,-17-30 0 0 0,-31-45 0 0 0,-43-47 0 0 0,-41-47 0 0 0,-43-44 0 0 0,-49-44 0 0 0,-88-95 0 0 0,-77-82 0 0 0,-70-67 0 0 0,-95-81 0 0 0,-35-25 0 0 0,1 5 0 0 0,-7 0 0 0 0,32 43 0 0 0,51 58 0 0 0,50 54 0 0 0,54 55 0 0 0,56 45 0 0 0,68 69 0 0 0,72 84 0 0 0,104 134 0 0 0,60 70 0 0 0,35 15 0 0 0,50 31 0 0 0,-1-11 0 0 0,-31-42 0 0 0,-37-29 0 0 0,-42-39 0 0 0,-45-46 0 0 0,-37-49 0 0 0,-54-60 0 0 0,-51-58 0 0 0,-58-61 0 0 0,-77-84 0 0 0,-37-44 0 0 0,-12-12 0 0 0,-11-4 0 0 0,21 25 0 0 0,39 38 0 0 0,30 35 0 0 0,33 35 0 0 0,32 28 0 0 0,26 30 0 0 0,31 41 0 0 0,41 57 0 0 0,77 103 0 0 0,50 56 0 0 0,18 10 0 0 0,25 22 0 0 0,13 4 0 0 0,-20-26 0 0 0,-38-48 0 0 0,-37-45 0 0 0,-38-40 0 0 0,-30-38 0 0 0,-28-29 0 0 0,-24-30 0 0 0,-54-77 0 0 0,-49-67 0 0 0,-49-56 0 0 0,-66-66 0 0 0,-26-18 0 0 0,-5 6 0 0 0,-10 6 0 0 0,22 37 0 0 0,35 43 0 0 0,37 44 0 0 0,40 46 0 0 0,41 46 0 0 0,55 63 0 0 0,68 81 0 0 0,93 122 0 0 0,50 58 0 0 0,14-4 0 0 0,19 6 0 0 0,-12-33 0 0 0,-30-48 0 0 0,-31-45 0 0 0,-39-43 0 0 0,-32-39 0 0 0,-40-56 0 0 0,-46-54 0 0 0,-57-52 0 0 0,-73-69 0 0 0,-43-39 0 0 0,-26-19 0 0 0,-45-23 0 0 0,1 21 0 0 0,29 37 0 0 0,27 37 0 0 0,37 39 0 0 0,35 39 0 0 0,50 47 0 0 0,49 50 0 0 0,64 87 0 0 0,47 51 0 0 0,25 24 0 0 0,25 22 0 0 0,-5-14 0 0 0,-20-29 0 0 0,-17-27 0 0 0,-19-37 0 0 0,-22-29 0 0 0,-19-23 0 0 0,-11-13 0 0 0,-12-13 0 0 0,-24-4 0 0 0,-20-6 0 0 0,-23-4 0 0 0,-39 1 0 0 0,-22 0 0 0 0,-7-2 0 0 0,-2-1 0 0 0,10-3 0 0 0,21 5 0 0 0,21 6 0 0 0,25 5 0 0 0,25 0 0 0 0,28-3 0 0 0,24 2 0 0 0,29-4 0 0 0,45-2 0 0 0,38 1 0 0 0,26-1 0 0 0,52 7 0 0 0,35 12 0 0 0,33 15 0 0 0,86 42 0 0 0,21 22 0 0 0,-25 1 0 0 0,45 35 0 0 0,69 53 0 0 0,-9 5 0 0 0,-65-24 0 0 0,-29-25 0 0 0,-48-29 0 0 0,-43-31 0 0 0,-19-26 0 0 0,-34-20 0 0 0,-42-18 0 0 0,-26-18 0 0 0,-32-13 0 0 0,-27-5 0 0 0,-27-7 0 0 0,-21-1 0 0 0,-16 1 0 0 0,-14-1 0 0 0,-7 1 0 0 0,-12-3 0 0 0,-12-3 0 0 0,-16-4 0 0 0,-20-8 0 0 0,-65-34 0 0 0,-97-54 0 0 0,-55-31 0 0 0,-25-16 0 0 0,-62-42 0 0 0,-35-16 0 0 0,-14-11 0 0 0,-53-28 0 0 0,-3 1 0 0 0,24 19 0 0 0,-29-17 0 0 0,1 6 0 0 0,16 5 0 0 0,-31-17 0 0 0,-18 0 0 0 0,42 26 0 0 0,67 37 0 0 0,55 33 0 0 0,68 36 0 0 0,67 34 0 0 0,54 25 0 0 0,45 25 0 0 0,37 15 0 0 0,33 15 0 0 0,76 20 0 0 0,151 51 0 0 0,97 38 0 0 0,43 19 0 0 0,28 17 0 0 0,2 13 0 0 0,-7 9 0 0 0,21 25 0 0 0,-11 14 0 0 0,-18 7 0 0 0,42 22 0 0 0,-13-10 0 0 0,-51-30 0 0 0,-34-14 0 0 0,-43-19 0 0 0,-40-23 0 0 0,-23-16 0 0 0,-31-11 0 0 0,-39-20 0 0 0,-36-18 0 0 0,-25-13 0 0 0,-19-8 0 0 0,-13-10 0 0 0,-19-13 0 0 0,-23-9 0 0 0,-46-41 0 0 0,-57-49 0 0 0,-56-46 0 0 0,-109-82 0 0 0,-54-45 0 0 0,-14-19 0 0 0,-20-39 0 0 0,14-2 0 0 0,36 19 0 0 0,8-1 0 0 0,29 20 0 0 0,46 43 0 0 0,31 27 0 0 0,32 34 0 0 0,40 42 0 0 0,35 40 0 0 0,27 32 0 0 0,45 36 0 0 0,51 45 0 0 0,91 71 0 0 0,96 82 0 0 0,57 54 0 0 0,27 36 0 0 0,49 40 0 0 0,21 16 0 0 0,-3 6 0 0 0,24 42 0 0 0,-11-6 0 0 0,-33-27 0 0 0,9 8 0 0 0,-36-33 0 0 0,-57-58 0 0 0,-40-34 0 0 0,-21-34 0 0 0,-37-35 0 0 0,-42-39 0 0 0,-33-30 0 0 0,-32-23 0 0 0,-22-21 0 0 0,-24-15 0 0 0,-19-10 0 0 0,-21-11 0 0 0,-57-40 0 0 0,-47-29 0 0 0,-32-31 0 0 0,-51-60 0 0 0,-52-64 0 0 0,-12-22 0 0 0,4-6 0 0 0,-14-20 0 0 0,16 12 0 0 0,32 25 0 0 0,26 12 0 0 0,38 35 0 0 0,42 40 0 0 0,34 37 0 0 0,32 32 0 0 0,28 25 0 0 0,34 34 0 0 0,44 42 0 0 0,45 48 0 0 0,64 76 0 0 0,42 55 0 0 0,35 40 0 0 0,60 74 0 0 0,23 29 0 0 0,9 4 0 0 0,32 42 0 0 0,-18-19 0 0 0,-55-61 0 0 0,-35-42 0 0 0,-28-23 0 0 0,-35-38 0 0 0,-44-47 0 0 0,-40-40 0 0 0,-31-39 0 0 0,-28-27 0 0 0,-30-33 0 0 0,-32-38 0 0 0,-69-73 0 0 0,-55-56 0 0 0,-38-47 0 0 0,-55-69 0 0 0,-22-28 0 0 0,-3-6 0 0 0,-17-24 0 0 0,-3-12 0 0 0,27 20 0 0 0,36 39 0 0 0,26 35 0 0 0,36 50 0 0 0,34 41 0 0 0,34 38 0 0 0,32 32 0 0 0,32 31 0 0 0,36 39 0 0 0,42 43 0 0 0,70 72 0 0 0,60 61 0 0 0,46 53 0 0 0,87 83 0 0 0,63 58 0 0 0,-3 3 0 0 0,-32-33 0 0 0,-40-32 0 0 0,-54-49 0 0 0,-55-53 0 0 0,-44-47 0 0 0,-37-40 0 0 0,-37-31 0 0 0,-42-40 0 0 0,-57-61 0 0 0,-55-52 0 0 0,-50-54 0 0 0,-65-82 0 0 0,-60-76 0 0 0,-13-25 0 0 0,13 15 0 0 0,14 18 0 0 0,28 36 0 0 0,34 40 0 0 0,28 28 0 0 0,33 35 0 0 0,33 42 0 0 0,20 32 0 0 0,26 28 0 0 0,40 42 0 0 0,41 47 0 0 0,49 45 0 0 0,86 95 0 0 0,90 97 0 0 0,31 37 0 0 0,-5-6 0 0 0,-16-16 0 0 0,-39-38 0 0 0,-46-48 0 0 0,-34-35 0 0 0,-34-42 0 0 0,-33-40 0 0 0,-36-41 0 0 0,-55-52 0 0 0,-52-50 0 0 0,-53-55 0 0 0,-81-82 0 0 0,-76-81 0 0 0,-24-28 0 0 0,6 1 0 0 0,20 14 0 0 0,33 32 0 0 0,40 39 0 0 0,31 28 0 0 0,37 39 0 0 0,39 33 0 0 0,27 29 0 0 0,24 23 0 0 0,21 31 0 0 0,28 34 0 0 0,35 32 0 0 0,87 79 0 0 0,59 56 0 0 0,37 38 0 0 0,35 34 0 0 0,7 16 0 0 0,-24-17 0 0 0,-45-41 0 0 0,-43-39 0 0 0,-45-45 0 0 0,-38-42 0 0 0,-34-26 0 0 0,-20-21 0 0 0,-21-33 0 0 0,-21-32 0 0 0,-26-26 0 0 0,-57-66 0 0 0,-69-78 0 0 0,-33-37 0 0 0,-9-3 0 0 0,-15-17 0 0 0,8 8 0 0 0,31 33 0 0 0,25 26 0 0 0,34 35 0 0 0,28 40 0 0 0,24 23 0 0 0,19 27 0 0 0,19 20 0 0 0,19 28 0 0 0,27 37 0 0 0,43 56 0 0 0,37 47 0 0 0,38 43 0 0 0,49 60 0 0 0,9 7 0 0 0,-24-31 0 0 0,-28-39 0 0 0,-29-43 0 0 0,-27-30 0 0 0,-32-32 0 0 0,-36-36 0 0 0,-66-57 0 0 0,-60-48 0 0 0,-52-52 0 0 0,-86-74 0 0 0,-42-43 0 0 0,-16-26 0 0 0,-29-31 0 0 0,12 11 0 0 0,36 40 0 0 0,26 29 0 0 0,32 37 0 0 0,50 46 0 0 0,45 44 0 0 0,36 38 0 0 0,35 35 0 0 0,49 59 0 0 0,53 76 0 0 0,66 86 0 0 0,83 109 0 0 0,40 49 0 0 0,13 6 0 0 0,22 25 0 0 0,-23-32 0 0 0,-41-65 0 0 0,-29-44 0 0 0,-33-43 0 0 0,-34-50 0 0 0,-28-45 0 0 0,-28-34 0 0 0,-26-39 0 0 0,-53-66 0 0 0,-45-57 0 0 0,-51-54 0 0 0,-91-94 0 0 0,-54-53 0 0 0,-32-21 0 0 0,-35-30 0 0 0,15 18 0 0 0,41 50 0 0 0,40 41 0 0 0,41 46 0 0 0,44 49 0 0 0,45 45 0 0 0,37 33 0 0 0,37 33 0 0 0,36 36 0 0 0,35 39 0 0 0,58 74 0 0 0,50 57 0 0 0,49 40 0 0 0,59 51 0 0 0,60 62 0 0 0,9 11 0 0 0,-13-16 0 0 0,-42-42 0 0 0,-50-53 0 0 0,-55-56 0 0 0,-39-41 0 0 0,-33-38 0 0 0,-26-25 0 0 0,-22-18 0 0 0,-12-18 0 0 0,-4-14 0 0 0,-16-16 0 0 0,-19-18 0 0 0,-46-53 0 0 0,-71-81 0 0 0,-47-41 0 0 0,-25-14 0 0 0,-53-23 0 0 0,-15 1 0 0 0,10 8 0 0 0,-8 1 0 0 0,17 17 0 0 0,31 21 0 0 0,18 16 0 0 0,23 21 0 0 0,38 34 0 0 0,38 31 0 0 0,33 28 0 0 0,23 24 0 0 0,20 45 0 0 0,21 47 0 0 0,28 42 0 0 0,36 65 0 0 0,34 59 0 0 0,14 16 0 0 0,-2-13 0 0 0,-6-22 0 0 0,-10-36 0 0 0,-19-38 0 0 0,-15-32 0 0 0,-16-30 0 0 0,-14-17 0 0 0,-16-19 0 0 0,-39-32 0 0 0,-29-27 0 0 0,-24-27 0 0 0,-33-31 0 0 0,-17-13 0 0 0,-5-1 0 0 0,-20-12 0 0 0,3 7 0 0 0,18 9 0 0 0,13 14 0 0 0,22 14 0 0 0,26 18 0 0 0,20 14 0 0 0,16 13 0 0 0,16 23 0 0 0,22 51 0 0 0,24 37 0 0 0,18 26 0 0 0,24 28 0 0 0,8 5 0 0 0,-3-15 0 0 0,-3-16 0 0 0,-5-25 0 0 0,-13-23 0 0 0,-14-21 0 0 0,-6-20 0 0 0,-12-15 0 0 0,-14-13 0 0 0,-16-12 0 0 0,-31-27 0 0 0,-27-23 0 0 0,-16-23 0 0 0,-29-35 0 0 0,-8-9 0 0 0,2 1 0 0 0,-8 0 0 0 0,15 15 0 0 0,21 25 0 0 0,19 21 0 0 0,17 20 0 0 0,20 12 0 0 0,17 15 0 0 0,19 20 0 0 0,20 34 0 0 0,40 66 0 0 0,21 35 0 0 0,3 9 0 0 0,4 4 0 0 0,-6-15 0 0 0,-11-20 0 0 0,-16-22 0 0 0,-11-22 0 0 0,-11-19 0 0 0,-11-15 0 0 0,-6-10 0 0 0,-6-5 0 0 0,-8-7 0 0 0,-13-3 0 0 0,-9 0 0 0 0,-9-2 0 0 0,-15 6 0 0 0,-8-1 0 0 0,-4 1 0 0 0,-2 1 0 0 0,6 2 0 0 0,7-3 0 0 0,8-6 0 0 0,6 0 0 0 0,5-4 0 0 0,8-8 0 0 0,14-21 0 0 0,29-49 0 0 0,22-34 0 0 0,20-31 0 0 0,21-44 0 0 0,1-19 0 0 0,-2-8 0 0 0,10-20 0 0 0,2 1 0 0 0,-6 8 0 0 0,-6-8 0 0 0,-12 15 0 0 0,-7 20 0 0 0,-8 12 0 0 0,-13 29 0 0 0,-14 35 0 0 0,-10 20 0 0 0,-14 20 0 0 0,-11 22 0 0 0,-10 29 0 0 0,-11 33 0 0 0,-21 60 0 0 0,-18 54 0 0 0,-6 40 0 0 0,-32 74 0 0 0,-13 32 0 0 0,-1 5 0 0 0,-1 6 0 0 0,6-9 0 0 0,17-42 0 0 0,20-50 0 0 0,14-42 0 0 0,13-39 0 0 0,10-28 0 0 0,18-36 0 0 0,28-51 0 0 0,25-45 0 0 0,16-38 0 0 0,33-59 0 0 0,13-35 0 0 0,7-11 0 0 0,13-34 0 0 0,-3-13 0 0 0,-8 5 0 0 0,-2-14 0 0 0,-6 22 0 0 0,-13 29 0 0 0,-5 24 0 0 0,-10 33 0 0 0,-10 35 0 0 0,-9 27 0 0 0,-7 23 0 0 0,-10 16 0 0 0,-9 22 0 0 0,-13 20 0 0 0,-23 31 0 0 0,-18 26 0 0 0,-19 25 0 0 0,-21 46 0 0 0,-12 21 0 0 0,-7 13 0 0 0,-13 15 0 0 0,-14 9 0 0 0,3-11 0 0 0,18-19 0 0 0,9-20 0 0 0,22-28 0 0 0,16-25 0 0 0,13-17 0 0 0,14-14 0 0 0,5-14 0 0 0,7-8 0 0 0,6-14 0 0 0,10-14 0 0 0,10-17 0 0 0,23-36 0 0 0,16-24 0 0 0,16-25 0 0 0,21-30 0 0 0,7-13 0 0 0,-7 3 0 0 0,1-4 0 0 0,-8 6 0 0 0,-3 18 0 0 0,6 15 0 0 0,10 10 0 0 0,4 22 0 0 0,1 24 0 0 0,36 36 0 0 0,30 42 0 0 0,34 43 0 0 0,56 60 0 0 0,30 50 0 0 0,29 36 0 0 0,53 59 0 0 0,-4 8 0 0 0,-38-17 0 0 0,-12 2 0 0 0,-45-23 0 0 0,-61-43 0 0 0,-57-39 0 0 0,-47-43 0 0 0,-37-36 0 0 0,-34-26 0 0 0,-28-24 0 0 0,-19-16 0 0 0,-58-27 0 0 0,-58-27 0 0 0,-58-27 0 0 0,-89-44 0 0 0,-95-55 0 0 0,-30-20 0 0 0,7-5 0 0 0,-5-5 0 0 0,18 3 0 0 0,24 15 0 0 0,-25-10 0 0 0,17 12 0 0 0,31 20 0 0 0,9 15 0 0 0,47 27 0 0 0,54 26 0 0 0,41 19 0 0 0,47 15 0 0 0,37 16 0 0 0,30 14 0 0 0,22 12 0 0 0,25 6 0 0 0,17 10 0 0 0,30 9 0 0 0,22 7 0 0 0,24 4 0 0 0,46 14 0 0 0,35 11 0 0 0,29 11 0 0 0,75 37 0 0 0,68 32 0 0 0,9 9 0 0 0,-20-3 0 0 0,10 20 0 0 0,-15 5 0 0 0,-28-4 0 0 0,-4 11 0 0 0,-23-13 0 0 0,-38-16 0 0 0,-36-18 0 0 0,-41-24 0 0 0,-40-23 0 0 0,-30-20 0 0 0,-21-14 0 0 0,-18-8 0 0 0,-13-6 0 0 0,-15-6 0 0 0,-16-3 0 0 0,-11 2 0 0 0,-11 2 0 0 0,-14 3 0 0 0,-23 1 0 0 0,-14-2 0 0 0,-7-1 0 0 0,-18 0 0 0 0,-5 3 0 0 0,4-4 0 0 0,0-6 0 0 0,10-5 0 0 0,8-5 0 0 0,-5 2 0 0 0,5 0 0 0 0,9-2 0 0 0,4-2 0 0 0,7-1 0 0 0,11 3 0 0 0,8 1 0 0 0,8 0 0 0 0,8-2 0 0 0,21-2 0 0 0,21-1 0 0 0,15-1 0 0 0,21 0 0 0 0,31-2 0 0 0,19 1 0 0 0,11-5 0 0 0,15-8 0 0 0,4 0 0 0 0,-7-4 0 0 0,9-9 0 0 0,1-1 0 0 0,-5 0 0 0 0,0-6 0 0 0,-10-2 0 0 0,-16 4 0 0 0,-13 8 0 0 0,-13 2 0 0 0,-13 5 0 0 0,-18 6 0 0 0,-20 8 0 0 0,-22 6 0 0 0,-13 7 0 0 0,-18 1 0 0 0,-38 10 0 0 0,-46 5 0 0 0,-21-1 0 0 0,-12 0 0 0 0,-19 0 0 0 0,11 1 0 0 0,28-3 0 0 0,39-7 0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19:19:40.7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12933 5318 16383 0 0,'0'1'0'0'0,"0"2"0"0"0,1 2 0 0 0,1 1 0 0 0,1 5 0 0 0,2 4 0 0 0,1 3 0 0 0,1 4 0 0 0,0 2 0 0 0,-2-1 0 0 0,-1 1 0 0 0,-1 1 0 0 0,-1 0 0 0 0,-2-2 0 0 0,1 0 0 0 0,-2-3 0 0 0,0-3 0 0 0,-2 0 0 0 0,0-1 0 0 0,0-3 0 0 0,-3 2 0 0 0,-1 2 0 0 0,0 2 0 0 0,0-2 0 0 0,-1 2 0 0 0,1-2 0 0 0,0-1 0 0 0,-1 0 0 0 0,-1-1 0 0 0,0-2 0 0 0,0-1 0 0 0,0-2 0 0 0,2-1 0 0 0,0-3 0 0 0,3 0 0 0 0,0-1 0 0 0,2-1 0 0 0,-1-2 0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19:19:40.7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12649 4948 16383 0 0,'0'1'0'0'0,"0"1"0"0"0,1 1 0 0 0,0 1 0 0 0,1 0 0 0 0,2 2 0 0 0,2 2 0 0 0,-1 1 0 0 0,0 0 0 0 0,0 0 0 0 0,0 0 0 0 0,-1 0 0 0 0,0 1 0 0 0,1 1 0 0 0,1 0 0 0 0,-2-1 0 0 0,0-2 0 0 0,-1 0 0 0 0,1 1 0 0 0,-1-1 0 0 0,0-1 0 0 0,1 0 0 0 0,-1 0 0 0 0,1 0 0 0 0,0-1 0 0 0,-2 0 0 0 0,1 0 0 0 0,-1 1 0 0 0,0-1 0 0 0,-1 0 0 0 0,0 0 0 0 0,-1 1 0 0 0,0-1 0 0 0,0 0 0 0 0,0 1 0 0 0,0 1 0 0 0,0 0 0 0 0,0 0 0 0 0,0 1 0 0 0,0-1 0 0 0,0-1 0 0 0,0 0 0 0 0,0 0 0 0 0,0 0 0 0 0,0-1 0 0 0,-1-1 0 0 0,-1 0 0 0 0,0-1 0 0 0,-1-1 0 0 0,0 1 0 0 0,-1 1 0 0 0,0 0 0 0 0,0 1 0 0 0,1 0 0 0 0,-1 0 0 0 0,1 0 0 0 0,-1 1 0 0 0,1-1 0 0 0,0 0 0 0 0,0 1 0 0 0,1-1 0 0 0,-1 0 0 0 0,1 2 0 0 0,-1-1 0 0 0,1 1 0 0 0,0-1 0 0 0,-1 1 0 0 0,1 1 0 0 0,-1-2 0 0 0,0 1 0 0 0,0-1 0 0 0,0 0 0 0 0,0-1 0 0 0,-1-1 0 0 0,0 1 0 0 0,-1 0 0 0 0,-1 1 0 0 0,0-1 0 0 0,-1 1 0 0 0,-1 0 0 0 0,0 1 0 0 0,0 0 0 0 0,2-1 0 0 0,-1 0 0 0 0,0 0 0 0 0,0 0 0 0 0,1-1 0 0 0,-1 0 0 0 0,1 0 0 0 0,-1 1 0 0 0,1-2 0 0 0,0 0 0 0 0,0 0 0 0 0,-1 0 0 0 0,1 0 0 0 0,-1 1 0 0 0,-1-1 0 0 0,1 0 0 0 0,0 0 0 0 0,2-1 0 0 0,-1 0 0 0 0,1-1 0 0 0,0 1 0 0 0,1-1 0 0 0,-1-1 0 0 0,0 1 0 0 0,0 0 0 0 0,0 0 0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19:19:40.7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13249 5424 16383 0 0,'0'1'0'0'0,"0"2"0"0"0,1 0 0 0 0,1 3 0 0 0,0 1 0 0 0,1 1 0 0 0,-1 1 0 0 0,1 1 0 0 0,0 3 0 0 0,1-1 0 0 0,2 1 0 0 0,-2 0 0 0 0,1-1 0 0 0,-1 0 0 0 0,0-1 0 0 0,-1-2 0 0 0,-1-1 0 0 0,1 0 0 0 0,-1-1 0 0 0,0 2 0 0 0,-1 0 0 0 0,0 0 0 0 0,-2 2 0 0 0,0-1 0 0 0,-1-1 0 0 0,0 1 0 0 0,0 1 0 0 0,0 0 0 0 0,-1-1 0 0 0,0 0 0 0 0,0 0 0 0 0,-1-1 0 0 0,0 1 0 0 0,-1 0 0 0 0,0-1 0 0 0,-1 0 0 0 0,-1 2 0 0 0,0-2 0 0 0,1 0 0 0 0,-1 1 0 0 0,1-1 0 0 0,0-2 0 0 0,-1 0 0 0 0,1-1 0 0 0,1-1 0 0 0,0 1 0 0 0,-1-1 0 0 0,0 1 0 0 0,0-1 0 0 0,1 0 0 0 0,0 0 0 0 0,1 0 0 0 0,1 0 0 0 0,0 0 0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19:19:40.7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13513 5248 16383 0 0,'0'1'0'0'0,"0"1"0"0"0,0 2 0 0 0,0 1 0 0 0,0 1 0 0 0,0 0 0 0 0,0 1 0 0 0,1 1 0 0 0,1-1 0 0 0,1-1 0 0 0,0 0 0 0 0,-1 1 0 0 0,1 0 0 0 0,0 2 0 0 0,0 2 0 0 0,0 2 0 0 0,0-2 0 0 0,0 2 0 0 0,-2-1 0 0 0,1-1 0 0 0,0 0 0 0 0,0 0 0 0 0,-1-1 0 0 0,-1-1 0 0 0,1-1 0 0 0,-1 1 0 0 0,0 0 0 0 0,0-1 0 0 0,0 1 0 0 0,0-2 0 0 0,-2 0 0 0 0,0 1 0 0 0,-1 0 0 0 0,1 0 0 0 0,-1-1 0 0 0,0 1 0 0 0,1 0 0 0 0,-1-1 0 0 0,1 0 0 0 0,0 0 0 0 0,0 0 0 0 0,-1-1 0 0 0,0 2 0 0 0,0 0 0 0 0,0 0 0 0 0,1-1 0 0 0,-1 0 0 0 0,0 0 0 0 0,0-1 0 0 0,-1 1 0 0 0,0-1 0 0 0,1 0 0 0 0,1 0 0 0 0,1 0 0 0 0,0 1 0 0 0,0-2 0 0 0,0 0 0 0 0,-1-1 0 0 0,0 2 0 0 0,-1-1 0 0 0,0 1 0 0 0,1 0 0 0 0,0 0 0 0 0,-1-1 0 0 0,0 0 0 0 0,0 0 0 0 0,0-1 0 0 0,-1-1 0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19:19:40.7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13230 5009 16383 0 0,'0'1'0'0'0,"0"2"0"0"0,0 1 0 0 0,1 0 0 0 0,1 0 0 0 0,0 1 0 0 0,0 0 0 0 0,1 1 0 0 0,-2 0 0 0 0,1-1 0 0 0,0 0 0 0 0,0 0 0 0 0,-1 0 0 0 0,0 1 0 0 0,-1 0 0 0 0,0 1 0 0 0,1-1 0 0 0,1 1 0 0 0,-1-1 0 0 0,0 0 0 0 0,0 0 0 0 0,0 0 0 0 0,1 0 0 0 0,-1 1 0 0 0,0 1 0 0 0,0-1 0 0 0,-1 1 0 0 0,1-1 0 0 0,-1 1 0 0 0,0-1 0 0 0,0 2 0 0 0,-1 0 0 0 0,1-1 0 0 0,0 0 0 0 0,0 0 0 0 0,0 1 0 0 0,0-1 0 0 0,1-1 0 0 0,1 0 0 0 0,-1-1 0 0 0,0 1 0 0 0,0-1 0 0 0,0 1 0 0 0,-1 1 0 0 0,0 0 0 0 0,0-1 0 0 0,0 1 0 0 0,0 0 0 0 0,0 0 0 0 0,0-1 0 0 0,0 0 0 0 0,0 0 0 0 0,0 0 0 0 0,-1-1 0 0 0,-1 1 0 0 0,0 1 0 0 0,-1-1 0 0 0,1 2 0 0 0,-1-1 0 0 0,1 0 0 0 0,0 0 0 0 0,1-1 0 0 0,0 0 0 0 0,-1-1 0 0 0,0 0 0 0 0,-1 0 0 0 0,0 1 0 0 0,-2-1 0 0 0,1 0 0 0 0,0-1 0 0 0,1 0 0 0 0,-1 1 0 0 0,0 1 0 0 0,-1-1 0 0 0,1 1 0 0 0,-1 0 0 0 0,0 0 0 0 0,0-1 0 0 0,0 1 0 0 0,-1-1 0 0 0,0 0 0 0 0,-1 0 0 0 0,1 1 0 0 0,0-1 0 0 0,-1 0 0 0 0,1 0 0 0 0,0 1 0 0 0,1-1 0 0 0,0 0 0 0 0,1 0 0 0 0,0 0 0 0 0,0-2 0 0 0,-1 1 0 0 0,0 1 0 0 0,0-1 0 0 0,2-3 0 0 0,2-4 0 0 0,1-2 0 0 0,1-4 0 0 0,3-3 0 0 0,-1 0 0 0 0,0 0 0 0 0,1 0 0 0 0,0-1 0 0 0,0 2 0 0 0,-1-1 0 0 0,2-1 0 0 0,-1-1 0 0 0,1-5 0 0 0,0-2 0 0 0,0-2 0 0 0,0-4 0 0 0,1-4 0 0 0,0-1 0 0 0,0 3 0 0 0,-1 1 0 0 0,0 4 0 0 0,-2 4 0 0 0,0 2 0 0 0,0 3 0 0 0,-1 2 0 0 0,0 0 0 0 0,-1 2 0 0 0,0 0 0 0 0,-1 1 0 0 0,0 0 0 0 0,0 4 0 0 0,0 3 0 0 0,0 4 0 0 0,0 3 0 0 0,0 2 0 0 0,1 2 0 0 0,0 2 0 0 0,0-1 0 0 0,0 0 0 0 0,0 0 0 0 0,0-1 0 0 0,-1 0 0 0 0,0 1 0 0 0,0-1 0 0 0,0 1 0 0 0,0 1 0 0 0,0-1 0 0 0,0-1 0 0 0,0 0 0 0 0,0 0 0 0 0,0 1 0 0 0,0 0 0 0 0,0-1 0 0 0,0 2 0 0 0,-1-1 0 0 0,-1 0 0 0 0,1 0 0 0 0,-1-1 0 0 0,0 0 0 0 0,0 0 0 0 0,-1 2 0 0 0,0 3 0 0 0,-1-1 0 0 0,0-1 0 0 0,-1-1 0 0 0,0 0 0 0 0,1-1 0 0 0,0-1 0 0 0,-1 0 0 0 0,1-2 0 0 0,0 0 0 0 0,1 0 0 0 0,0-1 0 0 0,1-1 0 0 0,-1 0 0 0 0,2 0 0 0 0,-1 0 0 0 0,3-1 0 0 0,1-1 0 0 0,2-2 0 0 0,0-2 0 0 0,0-1 0 0 0,0-2 0 0 0,0 1 0 0 0,-1-1 0 0 0,1 1 0 0 0,-1-1 0 0 0,0 1 0 0 0,0-1 0 0 0,1 1 0 0 0,-1 0 0 0 0,2 0 0 0 0,-1 0 0 0 0,1 0 0 0 0,-1-1 0 0 0,-1 1 0 0 0,2 0 0 0 0,-2-1 0 0 0,1-1 0 0 0,0 0 0 0 0,-1 0 0 0 0,0 1 0 0 0,0-1 0 0 0,-1-1 0 0 0,2 1 0 0 0,-1-1 0 0 0,0 0 0 0 0,0-1 0 0 0,0 1 0 0 0,-1 0 0 0 0,-1-2 0 0 0,-1 1 0 0 0,1-1 0 0 0,1 1 0 0 0,-1 0 0 0 0,0 0 0 0 0,-1 0 0 0 0,1 1 0 0 0,-1-1 0 0 0,0-1 0 0 0,0 0 0 0 0,0 1 0 0 0,0-1 0 0 0,0 0 0 0 0,0 0 0 0 0,0 1 0 0 0,0-1 0 0 0,1 0 0 0 0,0-1 0 0 0,1-1 0 0 0,-1 0 0 0 0,-1 0 0 0 0,1 0 0 0 0,-1 1 0 0 0,0 0 0 0 0,0 0 0 0 0,0 1 0 0 0,0 1 0 0 0,0-1 0 0 0,0 0 0 0 0,0 0 0 0 0,0 0 0 0 0,0-1 0 0 0,0 1 0 0 0,-1 0 0 0 0,0-2 0 0 0,-2 1 0 0 0,1 0 0 0 0,0 1 0 0 0,-1-1 0 0 0,0 0 0 0 0,2 0 0 0 0,-2 0 0 0 0,0 1 0 0 0,0 0 0 0 0,0 2 0 0 0,0-2 0 0 0,-1 1 0 0 0,1 1 0 0 0,-2-1 0 0 0,-1-1 0 0 0,0 0 0 0 0,1 1 0 0 0,-1 0 0 0 0,1-1 0 0 0,0 1 0 0 0,-1-1 0 0 0,0 2 0 0 0,0-1 0 0 0,1 0 0 0 0,1 1 0 0 0,0 1 0 0 0,1 1 0 0 0,-1 1 0 0 0,1-1 0 0 0,-1 0 0 0 0,2 1 0 0 0,2 1 0 0 0,0 3 0 0 0,2 1 0 0 0,2 1 0 0 0,-1 1 0 0 0,1-1 0 0 0,1 1 0 0 0,0 1 0 0 0,0 0 0 0 0,0-1 0 0 0,0 1 0 0 0,0-1 0 0 0,-1-1 0 0 0,1 1 0 0 0,0-2 0 0 0,-1 0 0 0 0,0 1 0 0 0,0 1 0 0 0,1 1 0 0 0,0 0 0 0 0,-1 2 0 0 0,0 0 0 0 0,0 1 0 0 0,0 0 0 0 0,-1 0 0 0 0,0 0 0 0 0,0 1 0 0 0,0-2 0 0 0,0 1 0 0 0,1-1 0 0 0,-1 0 0 0 0,1-1 0 0 0,0 0 0 0 0,0 1 0 0 0,-1-1 0 0 0,0 0 0 0 0,0 0 0 0 0,0 0 0 0 0,0 1 0 0 0,-1-1 0 0 0,-1 0 0 0 0,0 1 0 0 0,1 2 0 0 0,0 2 0 0 0,1 1 0 0 0,-1-1 0 0 0,0-1 0 0 0,-1 0 0 0 0,1-1 0 0 0,0-1 0 0 0,-1 1 0 0 0,0-1 0 0 0,0-1 0 0 0,-1 0 0 0 0,-1 1 0 0 0,0 1 0 0 0,-1 1 0 0 0,1-2 0 0 0,-1 1 0 0 0,0 0 0 0 0,0-1 0 0 0,-1 1 0 0 0,1 0 0 0 0,-1-2 0 0 0,1 0 0 0 0,-1 1 0 0 0,0 1 0 0 0,0 2 0 0 0,-1-1 0 0 0,0 0 0 0 0,1-1 0 0 0,1-2 0 0 0,1 1 0 0 0,1 0 0 0 0,-2-1 0 0 0,1-1 0 0 0,0-1 0 0 0,-1 0 0 0 0,0-1 0 0 0,0 0 0 0 0,0 0 0 0 0,-1 0 0 0 0,0 0 0 0 0,0 1 0 0 0,-1 1 0 0 0,1-1 0 0 0,0 0 0 0 0,0 0 0 0 0,0-1 0 0 0,1 0 0 0 0,-2 0 0 0 0,1 0 0 0 0,-1 0 0 0 0,1 0 0 0 0,0 0 0 0 0,0-1 0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19:19:40.7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5768 5671 16383 0 0,'0'1'0'0'0,"1"1"0"0"0,1 2 0 0 0,2 1 0 0 0,4 4 0 0 0,3 4 0 0 0,2 2 0 0 0,6 7 0 0 0,3 3 0 0 0,1 2 0 0 0,4 4 0 0 0,7 9 0 0 0,2 2 0 0 0,0-1 0 0 0,0 2 0 0 0,-2-1 0 0 0,-4-4 0 0 0,-1 1 0 0 0,-2-1 0 0 0,-2-4 0 0 0,-2 1 0 0 0,-1-2 0 0 0,-3-4 0 0 0,-4-6 0 0 0,-5-6 0 0 0,-3-6 0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19:19:40.7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5821 6412 16383 0 0,'0'1'0'0'0,"1"0"0"0"0,2 3 0 0 0,3 1 0 0 0,3 5 0 0 0,4 4 0 0 0,3 3 0 0 0,5 5 0 0 0,3 3 0 0 0,-1 1 0 0 0,4 4 0 0 0,6 8 0 0 0,1 1 0 0 0,-1-4 0 0 0,-1 0 0 0 0,-2-3 0 0 0,-2-4 0 0 0,1 0 0 0 0,-3-2 0 0 0,-3-5 0 0 0,-4-4 0 0 0,-5-5 0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19:19:40.7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5697 5883 16383 0 0,'0'1'0'0'0,"2"2"0"0"0,2 2 0 0 0,2 3 0 0 0,2 5 0 0 0,5 9 0 0 0,4 4 0 0 0,2 3 0 0 0,3 5 0 0 0,1 2 0 0 0,0-1 0 0 0,1-1 0 0 0,-4-2 0 0 0,-2-4 0 0 0,1 1 0 0 0,2 4 0 0 0,1 0 0 0 0,-2-3 0 0 0,1-2 0 0 0,-2-4 0 0 0,-3-3 0 0 0,-2-2 0 0 0,-1-3 0 0 0,-3-2 0 0 0,-1-4 0 0 0,-2-2 0 0 0,-1-4 0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19:19:40.7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5521 5583 16383 0 0,'1'1'0'0'0,"2"1"0"0"0,1 3 0 0 0,6 5 0 0 0,2 3 0 0 0,2 2 0 0 0,1 3 0 0 0,1 1 0 0 0,0 1 0 0 0,5 8 0 0 0,2 5 0 0 0,2 2 0 0 0,5 9 0 0 0,5 4 0 0 0,0-2 0 0 0,0-5 0 0 0,0-2 0 0 0,-2-5 0 0 0,-4-4 0 0 0,-1 0 0 0 0,-2-2 0 0 0,-1-1 0 0 0,1 1 0 0 0,1 1 0 0 0,-3-2 0 0 0,-4-2 0 0 0,-3-1 0 0 0,-4-3 0 0 0,-3-3 0 0 0,-1-3 0 0 0,-4-3 0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19:19:40.7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7567 8052 16383 0 0,'2'1'0'0'0,"2"2"0"0"0,1 1 0 0 0,3 2 0 0 0,3 3 0 0 0,2 3 0 0 0,4 7 0 0 0,3 3 0 0 0,2 3 0 0 0,2 3 0 0 0,0 1 0 0 0,-1-2 0 0 0,-1 0 0 0 0,3 3 0 0 0,0 1 0 0 0,-2-3 0 0 0,1 0 0 0 0,-3-3 0 0 0,-1-3 0 0 0,-1-2 0 0 0,-1-1 0 0 0,-3-3 0 0 0,0 0 0 0 0,-1 1 0 0 0,-2-1 0 0 0,-3-2 0 0 0,-2-2 0 0 0,0-2 0 0 0,-3-3 0 0 0,-1 0 0 0 0,0-2 0 0 0,-2-3 0 0 0,-1-3 0 0 0,-3-4 0 0 0,-1-3 0 0 0,-2-3 0 0 0,-5-7 0 0 0,-2-4 0 0 0,-3-4 0 0 0,-4-3 0 0 0,-1-2 0 0 0,0 2 0 0 0,3 4 0 0 0,3 2 0 0 0,2 2 0 0 0,2 5 0 0 0,3 3 0 0 0,2 3 0 0 0,2 2 0 0 0,2 4 0 0 0,2 3 0 0 0,7 6 0 0 0,4 6 0 0 0,3 3 0 0 0,5 7 0 0 0,5 6 0 0 0,0 2 0 0 0,0-2 0 0 0,-1 1 0 0 0,-2-4 0 0 0,-3-4 0 0 0,-1-2 0 0 0,-4-3 0 0 0,-3-3 0 0 0,-2-3 0 0 0,-3-3 0 0 0,-5-5 0 0 0,-3-3 0 0 0,-5-8 0 0 0,-5-6 0 0 0,-3-4 0 0 0,-5-6 0 0 0,-4-6 0 0 0,-2 0 0 0 0,2 2 0 0 0,1 1 0 0 0,4 5 0 0 0,4 4 0 0 0,2 3 0 0 0,4 3 0 0 0,3 4 0 0 0,2 2 0 0 0,2 3 0 0 0,1 2 0 0 0,2 3 0 0 0,1 4 0 0 0,3 4 0 0 0,6 6 0 0 0,6 7 0 0 0,2 3 0 0 0,-1 1 0 0 0,0 0 0 0 0,-2-2 0 0 0,-2-2 0 0 0,0-3 0 0 0,-2-1 0 0 0,-1-2 0 0 0,-1-1 0 0 0,-1-1 0 0 0,-2-2 0 0 0,-1-3 0 0 0,-2-1 0 0 0,0-2 0 0 0,-2-3 0 0 0,-2-4 0 0 0,-5-6 0 0 0,-3-6 0 0 0,-5-5 0 0 0,-3-5 0 0 0,-4-1 0 0 0,1-2 0 0 0,-2-2 0 0 0,0 1 0 0 0,3 3 0 0 0,-1 0 0 0 0,3 3 0 0 0,1 5 0 0 0,4 3 0 0 0,1 3 0 0 0,2 5 0 0 0,2 1 0 0 0,2 1 0 0 0,3 2 0 0 0,2 3 0 0 0,6 4 0 0 0,9 9 0 0 0,5 5 0 0 0,4 3 0 0 0,4 5 0 0 0,1 3 0 0 0,-2 0 0 0 0,1 2 0 0 0,-2-1 0 0 0,-3-4 0 0 0,-1-3 0 0 0,-3-3 0 0 0,-3-3 0 0 0,-5-5 0 0 0,-3-5 0 0 0,-5-4 0 0 0,-4-5 0 0 0,-6-6 0 0 0,-7-10 0 0 0,-4-5 0 0 0,-3-3 0 0 0,-3-2 0 0 0,-1-1 0 0 0,2 3 0 0 0,-1 1 0 0 0,3 0 0 0 0,2 4 0 0 0,1 1 0 0 0,1 2 0 0 0,3 1 0 0 0,3 3 0 0 0,2 4 0 0 0,2 1 0 0 0,0 3 0 0 0,3 0 0 0 0,2 3 0 0 0,2 3 0 0 0,4 3 0 0 0,4 5 0 0 0,4 3 0 0 0,1 3 0 0 0,7 6 0 0 0,1 3 0 0 0,1 2 0 0 0,1 1 0 0 0,1 2 0 0 0,-1-2 0 0 0,-3-3 0 0 0,-1 0 0 0 0,-3-4 0 0 0,-3-5 0 0 0,-2-2 0 0 0,-2-4 0 0 0,-3-3 0 0 0,-2-2 0 0 0,-2-3 0 0 0,-4-3 0 0 0,-5-5 0 0 0,-4-5 0 0 0,-3-4 0 0 0,-8-8 0 0 0,-4-2 0 0 0,0-1 0 0 0,-1-2 0 0 0,-4-5 0 0 0,2 2 0 0 0,1 3 0 0 0,1 3 0 0 0,4 4 0 0 0,3 4 0 0 0,5 4 0 0 0,3 4 0 0 0,4 3 0 0 0,1 2 0 0 0,3 2 0 0 0,1 2 0 0 0,3 4 0 0 0,2 2 0 0 0,2 4 0 0 0,4 7 0 0 0,7 11 0 0 0,2 4 0 0 0,1 2 0 0 0,2 4 0 0 0,1 1 0 0 0,-1-2 0 0 0,2 3 0 0 0,-1-1 0 0 0,-2-5 0 0 0,-1-2 0 0 0,-1-4 0 0 0,-2-3 0 0 0,-4-5 0 0 0,-2-4 0 0 0,-3-3 0 0 0,-2-2 0 0 0,0-4 0 0 0,-3-2 0 0 0,0-3 0 0 0,-3-3 0 0 0,-3-7 0 0 0,-4-5 0 0 0,-1-3 0 0 0,-5-5 0 0 0,0-1 0 0 0,0 2 0 0 0,0 1 0 0 0,-1 1 0 0 0,1 1 0 0 0,2 3 0 0 0,-1 0 0 0 0,0 0 0 0 0,0 0 0 0 0,0-1 0 0 0,0 0 0 0 0,3 1 0 0 0,-1 2 0 0 0,0 1 0 0 0,3 3 0 0 0,2 1 0 0 0,1 3 0 0 0,1-1 0 0 0,2 3 0 0 0,2 3 0 0 0,3 3 0 0 0,1 2 0 0 0,3 2 0 0 0,1 1 0 0 0,1 4 0 0 0,2-1 0 0 0,-1 0 0 0 0,0 1 0 0 0,2 1 0 0 0,-1 0 0 0 0,-1 0 0 0 0,1 3 0 0 0,2 1 0 0 0,0 1 0 0 0,0 1 0 0 0,1 0 0 0 0,-1-1 0 0 0,0-2 0 0 0,1-1 0 0 0,-1-2 0 0 0,-2-2 0 0 0,1 1 0 0 0,-3-1 0 0 0,-1-1 0 0 0,-1-1 0 0 0,0-1 0 0 0,-2-2 0 0 0,0-1 0 0 0,-1 0 0 0 0,-1-3 0 0 0,0-8 0 0 0,-1-7 0 0 0,-2-6 0 0 0,-1-7 0 0 0,-3-5 0 0 0,0-2 0 0 0,-1 1 0 0 0,-2 0 0 0 0,-1 3 0 0 0,1 4 0 0 0,0 3 0 0 0,0 5 0 0 0,0 3 0 0 0,1 0 0 0 0,-1 1 0 0 0,1 2 0 0 0,1 0 0 0 0,0 0 0 0 0,1 1 0 0 0,2 1 0 0 0,0 0 0 0 0,0 0 0 0 0,1 1 0 0 0,1 0 0 0 0,1 2 0 0 0,-1-1 0 0 0,3 2 0 0 0,-1 2 0 0 0,2 2 0 0 0,0 2 0 0 0,3 2 0 0 0,1 2 0 0 0,0 1 0 0 0,1-1 0 0 0,0 0 0 0 0,-1 0 0 0 0,0 0 0 0 0,-1 0 0 0 0,1 0 0 0 0,0 0 0 0 0,-1 1 0 0 0,0-1 0 0 0,-1 1 0 0 0,0 0 0 0 0,0 0 0 0 0,-1 1 0 0 0,0 1 0 0 0,1 0 0 0 0,-2-1 0 0 0,0 1 0 0 0,0 1 0 0 0,1 1 0 0 0,-1-2 0 0 0,0 2 0 0 0,0-1 0 0 0,0-1 0 0 0,0 0 0 0 0,-1-1 0 0 0,1-1 0 0 0,-1 2 0 0 0,1-1 0 0 0,1 1 0 0 0,-1-1 0 0 0,1 1 0 0 0,-1 0 0 0 0,1 0 0 0 0,0-1 0 0 0,1 0 0 0 0,0 0 0 0 0,1 0 0 0 0,0-2 0 0 0,0 0 0 0 0,-1-2 0 0 0,0 0 0 0 0,0-1 0 0 0,0-2 0 0 0,1 1 0 0 0,0-1 0 0 0,-1-2 0 0 0,0 1 0 0 0,-1-2 0 0 0,1-1 0 0 0,1 1 0 0 0,0-1 0 0 0,1-1 0 0 0,3 0 0 0 0,1-1 0 0 0,0 1 0 0 0,3-1 0 0 0,1 0 0 0 0,0-1 0 0 0,4 0 0 0 0,1-1 0 0 0,-1-1 0 0 0,0-1 0 0 0,1-3 0 0 0,0 1 0 0 0,-1 0 0 0 0,0 0 0 0 0,-1 0 0 0 0,-2 1 0 0 0,-2 2 0 0 0,-2 1 0 0 0,-1 0 0 0 0,1 1 0 0 0,0-1 0 0 0,-1 1 0 0 0,0 0 0 0 0,-1-1 0 0 0,-1 1 0 0 0,-1 0 0 0 0,0 0 0 0 0,-2 2 0 0 0,-1 0 0 0 0,0 1 0 0 0,-2 1 0 0 0,-2 3 0 0 0,-2 0 0 0 0,-2 2 0 0 0,-1 2 0 0 0,-2 1 0 0 0,-3 1 0 0 0,-3 1 0 0 0,-2 1 0 0 0,-3 3 0 0 0,-6 3 0 0 0,-1 1 0 0 0,0 0 0 0 0,-4 1 0 0 0,1 0 0 0 0,0-2 0 0 0,0-1 0 0 0,0-2 0 0 0,3-1 0 0 0,1-1 0 0 0,-1 1 0 0 0,2-1 0 0 0,3-1 0 0 0,1 0 0 0 0,3-1 0 0 0,3-1 0 0 0,2 0 0 0 0,1-1 0 0 0,2-1 0 0 0,1 0 0 0 0,0-1 0 0 0,1 0 0 0 0,1-1 0 0 0,1 0 0 0 0,3 0 0 0 0,3-1 0 0 0,2-1 0 0 0,2 0 0 0 0,0-1 0 0 0,2-1 0 0 0,0 1 0 0 0,0-1 0 0 0,1-2 0 0 0,0 0 0 0 0,2 0 0 0 0,3-1 0 0 0,0 1 0 0 0,2-1 0 0 0,4 0 0 0 0,4-2 0 0 0,1-2 0 0 0,-2-2 0 0 0,1 0 0 0 0,0-1 0 0 0,-3-1 0 0 0,0-1 0 0 0,-2 1 0 0 0,-3 1 0 0 0,-2 0 0 0 0,-2 0 0 0 0,-1 0 0 0 0,-3 2 0 0 0,0 1 0 0 0,-2 1 0 0 0,-2 1 0 0 0,0 0 0 0 0,-1 0 0 0 0,0 1 0 0 0,-2 2 0 0 0,-3 2 0 0 0,-6 4 0 0 0,-4 5 0 0 0,-5 3 0 0 0,-6 5 0 0 0,-2 2 0 0 0,-3 1 0 0 0,-4 3 0 0 0,0-3 0 0 0,2-2 0 0 0,1-3 0 0 0,2-2 0 0 0,2-1 0 0 0,5-3 0 0 0,4-1 0 0 0,3-1 0 0 0,4-1 0 0 0,2-1 0 0 0,0-1 0 0 0,2 2 0 0 0,2-1 0 0 0,3-1 0 0 0,2 0 0 0 0,2-2 0 0 0,1-1 0 0 0,1-1 0 0 0,0-1 0 0 0,3 0 0 0 0,0-1 0 0 0,1 0 0 0 0,-1-1 0 0 0,2 1 0 0 0,-2-1 0 0 0,1-1 0 0 0,1 0 0 0 0,0 0 0 0 0,-2 0 0 0 0,0-2 0 0 0,-1 0 0 0 0,0 1 0 0 0,-1-1 0 0 0,-1 0 0 0 0,0 0 0 0 0,-1 0 0 0 0,2-1 0 0 0,-2 1 0 0 0,0 1 0 0 0,-1 1 0 0 0,-1 1 0 0 0,0 1 0 0 0,-3 1 0 0 0,-2 1 0 0 0,-4 2 0 0 0,-5 4 0 0 0,-4 1 0 0 0,-8 3 0 0 0,-3 1 0 0 0,1 1 0 0 0,-1 1 0 0 0,2 1 0 0 0,2 0 0 0 0,4-2 0 0 0,1 0 0 0 0,3-2 0 0 0,2-2 0 0 0,1 0 0 0 0,1-1 0 0 0,1 0 0 0 0,1-1 0 0 0,2-1 0 0 0,4-1 0 0 0,5-4 0 0 0,6-2 0 0 0,6-6 0 0 0,10-6 0 0 0,3-3 0 0 0,0 0 0 0 0,-2 3 0 0 0,-3 2 0 0 0,-5 2 0 0 0,-2 2 0 0 0,-3 1 0 0 0,-1 3 0 0 0,-3 1 0 0 0,-2 1 0 0 0,0 2 0 0 0,-3-1 0 0 0,-3 2 0 0 0,-2 0 0 0 0,-6 5 0 0 0,-7 2 0 0 0,-4 5 0 0 0,-9 5 0 0 0,-3 3 0 0 0,0 1 0 0 0,3-2 0 0 0,1 1 0 0 0,2-2 0 0 0,3-3 0 0 0,1 1 0 0 0,1-1 0 0 0,4-2 0 0 0,0-1 0 0 0,3-1 0 0 0,2-2 0 0 0,1-1 0 0 0,2 0 0 0 0,0-1 0 0 0,1-1 0 0 0,2-3 0 0 0,2-1 0 0 0,2-3 0 0 0,3-1 0 0 0,1-3 0 0 0,2-1 0 0 0,2-3 0 0 0,0 1 0 0 0,0 1 0 0 0,1-1 0 0 0,-1-1 0 0 0,-1 1 0 0 0,-1 0 0 0 0,0 0 0 0 0,0 0 0 0 0,1 1 0 0 0,1 1 0 0 0,0 1 0 0 0,-1-1 0 0 0,0 2 0 0 0,-1 1 0 0 0,-1 1 0 0 0,0 0 0 0 0,-2 1 0 0 0,-1-2 0 0 0,-1 0 0 0 0,-3-1 0 0 0,0 3 0 0 0,-1 3 0 0 0,-2 0 0 0 0,-2 1 0 0 0,-1 0 0 0 0,-2 1 0 0 0,-1 2 0 0 0,-1 0 0 0 0,1 0 0 0 0,-3 0 0 0 0,2 1 0 0 0,0-2 0 0 0,0 1 0 0 0,0 0 0 0 0,1 1 0 0 0,1-1 0 0 0,1 1 0 0 0,1-1 0 0 0,3-2 0 0 0,3-1 0 0 0,2-1 0 0 0,4-1 0 0 0,3-1 0 0 0,4-2 0 0 0,11-3 0 0 0,7-1 0 0 0,3-3 0 0 0,3-1 0 0 0,-1 2 0 0 0,-5 0 0 0 0,1 0 0 0 0,-3-1 0 0 0,-3 2 0 0 0,0 1 0 0 0,-2 1 0 0 0,-5 1 0 0 0,-2 0 0 0 0,-3 2 0 0 0,-3 1 0 0 0,-3-1 0 0 0,-2 1 0 0 0,0 1 0 0 0,-2 1 0 0 0,0 1 0 0 0,-3 3 0 0 0,-3 2 0 0 0,-4 4 0 0 0,-3 4 0 0 0,-3 1 0 0 0,-3 2 0 0 0,-2 3 0 0 0,-2 0 0 0 0,-3 2 0 0 0,-2 1 0 0 0,0-1 0 0 0,0-2 0 0 0,-1-2 0 0 0,3-2 0 0 0,4-4 0 0 0,2-2 0 0 0,4-4 0 0 0,2 0 0 0 0,3-2 0 0 0,1 0 0 0 0,1-2 0 0 0,2 0 0 0 0,3-4 0 0 0,4-1 0 0 0,3-3 0 0 0,5-3 0 0 0,4-4 0 0 0,3-2 0 0 0,4-2 0 0 0,3 0 0 0 0,-2 0 0 0 0,2-1 0 0 0,2-2 0 0 0,-2 0 0 0 0,-1 1 0 0 0,-3 2 0 0 0,-4 1 0 0 0,-3 3 0 0 0,-2 2 0 0 0,-3 2 0 0 0,-1 2 0 0 0,-2 0 0 0 0,-1 0 0 0 0,-1 2 0 0 0,0-1 0 0 0,-2 1 0 0 0,-2 1 0 0 0,-2 0 0 0 0,-2 1 0 0 0,-3 0 0 0 0,-1 3 0 0 0,-5 1 0 0 0,-5 3 0 0 0,-4 2 0 0 0,-9 4 0 0 0,-4 3 0 0 0,-1 1 0 0 0,-3 2 0 0 0,-2 1 0 0 0,2-1 0 0 0,5-3 0 0 0,4-1 0 0 0,6 0 0 0 0,6-3 0 0 0,3-1 0 0 0,3-1 0 0 0,2 0 0 0 0,2-1 0 0 0,1-2 0 0 0,5-3 0 0 0,6-4 0 0 0,4-5 0 0 0,7-7 0 0 0,3-4 0 0 0,2 0 0 0 0,3-1 0 0 0,0 0 0 0 0,-2 3 0 0 0,0 2 0 0 0,0 3 0 0 0,-3 1 0 0 0,-2 3 0 0 0,-2 1 0 0 0,-1 2 0 0 0,-2 0 0 0 0,-4 2 0 0 0,-4 1 0 0 0,-4 0 0 0 0,-2 3 0 0 0,-5 1 0 0 0,-4 4 0 0 0,-3 2 0 0 0,-2 2 0 0 0,-2 1 0 0 0,0 0 0 0 0,1 0 0 0 0,0 0 0 0 0,1 0 0 0 0,3-1 0 0 0,1-2 0 0 0,1 0 0 0 0,2-1 0 0 0,0-2 0 0 0,2 0 0 0 0,2 0 0 0 0,3-3 0 0 0,3-1 0 0 0,6-6 0 0 0,5-3 0 0 0,4-5 0 0 0,6-4 0 0 0,3-3 0 0 0,0 2 0 0 0,-3 2 0 0 0,-2 3 0 0 0,-3 4 0 0 0,-3 3 0 0 0,-2 2 0 0 0,-2 1 0 0 0,-5 3 0 0 0,-7 4 0 0 0,-4 3 0 0 0,-4 3 0 0 0,-6 3 0 0 0,-2 1 0 0 0,-1 1 0 0 0,-4 1 0 0 0,2 0 0 0 0,1-2 0 0 0,2 0 0 0 0,1 1 0 0 0,4-1 0 0 0,2-3 0 0 0,0 1 0 0 0,2-2 0 0 0,0-2 0 0 0,2-1 0 0 0,2-3 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19:19:40.7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10981 5300 16383 0 0,'0'2'0'0'0,"-2"-1"0"0"0,0 2 0 0 0,-2 2 0 0 0,0 1 0 0 0,0 1 0 0 0,-1 0 0 0 0,0-1 0 0 0,-1 2 0 0 0,0 1 0 0 0,1 0 0 0 0,0 0 0 0 0,0 1 0 0 0,0-2 0 0 0,0 1 0 0 0,1 0 0 0 0,-1 0 0 0 0,1 1 0 0 0,1-1 0 0 0,1 2 0 0 0,1-1 0 0 0,0 1 0 0 0,1-2 0 0 0,0 0 0 0 0,1-1 0 0 0,-1 0 0 0 0,0-2 0 0 0,1 2 0 0 0,2 0 0 0 0,-1 2 0 0 0,1 0 0 0 0,0 1 0 0 0,1-2 0 0 0,-1 1 0 0 0,0-1 0 0 0,0 0 0 0 0,0-1 0 0 0,0 0 0 0 0,0 2 0 0 0,2-1 0 0 0,0 0 0 0 0,0 0 0 0 0,0 0 0 0 0,-1-1 0 0 0,-2 1 0 0 0,1-1 0 0 0,0 0 0 0 0,-2 0 0 0 0,2-1 0 0 0,0-1 0 0 0,0 1 0 0 0,-1-1 0 0 0,1-1 0 0 0,0 0 0 0 0,-1 0 0 0 0,0 0 0 0 0,1 0 0 0 0,3 1 0 0 0,-1 0 0 0 0,1-1 0 0 0,-1 0 0 0 0,0 0 0 0 0,0-1 0 0 0,0-1 0 0 0,0 0 0 0 0,1 0 0 0 0,0-1 0 0 0,0 1 0 0 0,0 0 0 0 0,-1 1 0 0 0,0 0 0 0 0,-1-1 0 0 0,-1 2 0 0 0,-2-1 0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1T08:42:14.19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18513 2535 16383 0 0,'3'4'0'0'0,"5"4"0"0"0,5 0 0 0 0,9 0 0 0 0,6 2 0 0 0,4-2 0 0 0,10 6 0 0 0,23 7 0 0 0,10 3 0 0 0,6 4 0 0 0,24 12 0 0 0,14 5 0 0 0,7 2 0 0 0,11 7 0 0 0,-9 5 0 0 0,-15-5 0 0 0,-7 2 0 0 0,-10-4 0 0 0,-16-9 0 0 0,-3 0 0 0 0,-6-5 0 0 0,-6-5 0 0 0,-13-8 0 0 0,-7-2 0 0 0,-8-4 0 0 0,-3-2 0 0 0,-2-1 0 0 0,-1 4 0 0 0,0-2 0 0 0,1 4 0 0 0,3 0 0 0 0,-1-2 0 0 0,0 1 0 0 0,-2-2 0 0 0,-7-1 0 0 0,-4-1 0 0 0,-5 1 0 0 0,-3 1 0 0 0,-2 0 0 0 0,-5 0 0 0 0,-5-2 0 0 0,-7-5 0 0 0,-23-8 0 0 0,-24-7 0 0 0,-30-11 0 0 0,-55-23 0 0 0,-71-36 0 0 0,-29-20 0 0 0,-3-7 0 0 0,0-8 0 0 0,23 8 0 0 0,34 14 0 0 0,29 12 0 0 0,34 14 0 0 0,30 15 0 0 0,24 14 0 0 0,20 13 0 0 0,17 6 0 0 0,12 5 0 0 0,4 3 0 0 0,9 7 0 0 0,15 9 0 0 0,23 13 0 0 0,57 43 0 0 0,38 24 0 0 0,17 6 0 0 0,15 8 0 0 0,28 19 0 0 0,10 7 0 0 0,-1-3 0 0 0,2-3 0 0 0,-17-16 0 0 0,-30-19 0 0 0,-28-15 0 0 0,-27-18 0 0 0,-27-18 0 0 0,-19-12 0 0 0,-17-8 0 0 0,-12-7 0 0 0,-13-6 0 0 0,-11-8 0 0 0,-12-6 0 0 0,-11-7 0 0 0,-25-13 0 0 0,-17-7 0 0 0,-9-7 0 0 0,-17-10 0 0 0,-8-4 0 0 0,0 1 0 0 0,-3-1 0 0 0,5 6 0 0 0,10 8 0 0 0,2 3 0 0 0,-4 2 0 0 0,3 4 0 0 0,10 3 0 0 0,4 0 0 0 0,11 6 0 0 0,13 2 0 0 0,9 5 0 0 0,7 5 0 0 0,9 2 0 0 0,3 1 0 0 0,5 0 0 0 0,1 0 0 0 0,4-1 0 0 0,8 0 0 0 0,7 2 0 0 0,7 3 0 0 0,2 4 0 0 0,2 3 0 0 0,2 1 0 0 0,5 3 0 0 0,3 1 0 0 0,0-2 0 0 0,0 2 0 0 0,3 3 0 0 0,-4 3 0 0 0,2 6 0 0 0,2 3 0 0 0,2 5 0 0 0,-6 0 0 0 0,1 0 0 0 0,4 1 0 0 0,-1 0 0 0 0,6 1 0 0 0,5 3 0 0 0,-2-1 0 0 0,1-3 0 0 0,-3 1 0 0 0,-4-5 0 0 0,0-3 0 0 0,2-1 0 0 0,-1-2 0 0 0,-7-1 0 0 0,1 1 0 0 0,-1 0 0 0 0,-5 1 0 0 0,-2 0 0 0 0,0 0 0 0 0,-4 0 0 0 0,-3 0 0 0 0,0 0 0 0 0,1-3 0 0 0,-4 2 0 0 0,-7-2 0 0 0,-4-1 0 0 0,-4-2 0 0 0,-8-1 0 0 0,-7-3 0 0 0,-8 1 0 0 0,-8-1 0 0 0,-1 0 0 0 0,2-1 0 0 0,2 2 0 0 0,3-2 0 0 0,0-2 0 0 0,-4 1 0 0 0,-3 3 0 0 0,-2-1 0 0 0,-3 2 0 0 0,-2 2 0 0 0,5-2 0 0 0,-2 2 0 0 0,-3 0 0 0 0,3 3 0 0 0,5-3 0 0 0,3 4 0 0 0,4-1 0 0 0,4-1 0 0 0,3 1 0 0 0,6 1 0 0 0,3 1 0 0 0,0 0 0 0 0,0 1 0 0 0,3 0 0 0 0,0 4 0 0 0,2 1 0 0 0,3-1 0 0 0,6-3 0 0 0,4-10 0 0 0,4-6 0 0 0,12-11 0 0 0,14-11 0 0 0,7-10 0 0 0,4-7 0 0 0,6-12 0 0 0,4-4 0 0 0,0-4 0 0 0,11-18 0 0 0,10-9 0 0 0,4-5 0 0 0,18-15 0 0 0,2-5 0 0 0,-5 6 0 0 0,8-4 0 0 0,2 2 0 0 0,-7 5 0 0 0,1-3 0 0 0,1 0 0 0 0,-9 6 0 0 0,-13 12 0 0 0,-9 10 0 0 0,-9 10 0 0 0,-12 12 0 0 0,-5 9 0 0 0,-8 10 0 0 0,-5 7 0 0 0,-4 8 0 0 0,-10 7 0 0 0,-10 8 0 0 0,-10 7 0 0 0,-10 17 0 0 0,-13 18 0 0 0,-12 13 0 0 0,-19 24 0 0 0,-14 12 0 0 0,-7 9 0 0 0,-11 14 0 0 0,-3 3 0 0 0,4-6 0 0 0,-10 6 0 0 0,2-6 0 0 0,4-8 0 0 0,4-8 0 0 0,5-6 0 0 0,9-15 0 0 0,12-12 0 0 0,9-14 0 0 0,11-11 0 0 0,10-12 0 0 0,4-6 0 0 0,3-7 0 0 0,1-8 0 0 0,0-5 0 0 0,6-5 0 0 0,2-13 0 0 0,2-8 0 0 0,-1-11 0 0 0,-6-26 0 0 0,-11-39 0 0 0,-5-19 0 0 0,0-14 0 0 0,0-20 0 0 0,4-4 0 0 0,8 5 0 0 0,1-6 0 0 0,6 11 0 0 0,7 18 0 0 0,5 7 0 0 0,7 15 0 0 0,8 16 0 0 0,21 14 0 0 0,21 17 0 0 0,25 16 0 0 0,53 20 0 0 0,41 21 0 0 0,32 26 0 0 0,65 44 0 0 0,77 62 0 0 0,21 38 0 0 0,-13 18 0 0 0,-8 23 0 0 0,-27 1 0 0 0,-26-10 0 0 0,13 9 0 0 0,-20-16 0 0 0,-38-26 0 0 0,-28-24 0 0 0,-39-28 0 0 0,-41-27 0 0 0,-30-23 0 0 0,-30-22 0 0 0,-30-21 0 0 0,-44-34 0 0 0,-43-34 0 0 0,-38-34 0 0 0,-71-55 0 0 0,-46-33 0 0 0,-36-17 0 0 0,-66-32 0 0 0,-28-8 0 0 0,-9 7 0 0 0,-33-10 0 0 0,-40-9 0 0 0,6 15 0 0 0,29 29 0 0 0,14 18 0 0 0,37 25 0 0 0,46 30 0 0 0,19 11 0 0 0,29 18 0 0 0,36 19 0 0 0,28 16 0 0 0,30 18 0 0 0,33 12 0 0 0,25 13 0 0 0,24 8 0 0 0,17 7 0 0 0,17 10 0 0 0,37 28 0 0 0,39 29 0 0 0,34 27 0 0 0,66 46 0 0 0,45 28 0 0 0,32 16 0 0 0,62 39 0 0 0,22 10 0 0 0,-2-8 0 0 0,27 18 0 0 0,-3-5 0 0 0,-22-15 0 0 0,7 0 0 0 0,-10-11 0 0 0,-46-33 0 0 0,-58-37 0 0 0,-54-35 0 0 0,-47-31 0 0 0,-43-26 0 0 0,-32-23 0 0 0,-33-27 0 0 0,-33-25 0 0 0,-81-68 0 0 0,-62-47 0 0 0,-52-35 0 0 0,-81-44 0 0 0,-37-16 0 0 0,-10 2 0 0 0,-31-10 0 0 0,-22-5 0 0 0,30 23 0 0 0,53 34 0 0 0,43 29 0 0 0,59 32 0 0 0,54 35 0 0 0,45 28 0 0 0,40 26 0 0 0,38 23 0 0 0,60 40 0 0 0,66 47 0 0 0,73 50 0 0 0,111 77 0 0 0,54 37 0 0 0,15 7 0 0 0,25 14 0 0 0,3 3 0 0 0,-42-33 0 0 0,-59-42 0 0 0,-50-42 0 0 0,-54-41 0 0 0,-50-37 0 0 0,-36-28 0 0 0,-41-33 0 0 0,-42-37 0 0 0,-99-91 0 0 0,-74-67 0 0 0,-61-49 0 0 0,-81-57 0 0 0,-47-33 0 0 0,17 21 0 0 0,48 46 0 0 0,56 56 0 0 0,68 60 0 0 0,71 71 0 0 0,74 68 0 0 0,73 69 0 0 0,104 103 0 0 0,59 59 0 0 0,20 27 0 0 0,11 24 0 0 0,-5 0 0 0 0,-28-25 0 0 0,-38-33 0 0 0,-41-18 0 0 0,-38-11 0 0 0,-40 2 0 0 0,-26-31 0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1T08:42:14.19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23782 2055 16383 0 0,'-3'0'0'0'0,"-5"0"0"0"0,-8 0 0 0 0,-25 7 0 0 0,-26 5 0 0 0,-23 5 0 0 0,-43 6 0 0 0,-30 6 0 0 0,-19 1 0 0 0,-36-1 0 0 0,-39-1 0 0 0,-8-3 0 0 0,8-6 0 0 0,-7-1 0 0 0,13-2 0 0 0,19-3 0 0 0,-16 0 0 0 0,6 1 0 0 0,14 1 0 0 0,-10 2 0 0 0,9 1 0 0 0,16 2 0 0 0,-4 0 0 0 0,14 0 0 0 0,25-3 0 0 0,11-1 0 0 0,4-3 0 0 0,19-1 0 0 0,24-2 0 0 0,18-3 0 0 0,23 1 0 0 0,23-1 0 0 0,16 2 0 0 0,11-1 0 0 0,9-2 0 0 0,3-1 0 0 0,4-9 0 0 0,5-4 0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1T08:42:14.19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24302 2125 16383 0 0,'-14'4'0'0'0,"-15"4"0"0"0,-15 7 0 0 0,-39 13 0 0 0,-26 10 0 0 0,-14 7 0 0 0,-39 12 0 0 0,-21 7 0 0 0,-12 3 0 0 0,-30 7 0 0 0,-8 1 0 0 0,2-8 0 0 0,-26-3 0 0 0,-40-1 0 0 0,-5-8 0 0 0,15-10 0 0 0,-12-9 0 0 0,7-11 0 0 0,16-10 0 0 0,-15-7 0 0 0,12-5 0 0 0,23-6 0 0 0,3-7 0 0 0,24-8 0 0 0,34-4 0 0 0,19-2 0 0 0,19-4 0 0 0,30 3 0 0 0,29 5 0 0 0,24 4 0 0 0,22 3 0 0 0,16 5 0 0 0,17 0 0 0 0,16 1 0 0 0,15-1 0 0 0,20-7 0 0 0,13 0 0 0 0,21 2 0 0 0,91 14 0 0 0,61 13 0 0 0,33 8 0 0 0,6 0 0 0 0,0-7 0 0 0,-20-2 0 0 0,-19-1 0 0 0,15 2 0 0 0,-5-2 0 0 0,-17 0 0 0 0,0-1 0 0 0,-18-3 0 0 0,-23-3 0 0 0,-8-5 0 0 0,-18-7 0 0 0,-20-2 0 0 0,-4-2 0 0 0,6-4 0 0 0,-10-1 0 0 0,-12 0 0 0 0,-5 4 0 0 0,-8 4 0 0 0,-7 0 0 0 0,11 1 0 0 0,-1 2 0 0 0,-6-2 0 0 0,-1 1 0 0 0,5-3 0 0 0,-2 1 0 0 0,-10-2 0 0 0,-2 1 0 0 0,-10 1 0 0 0,-10 0 0 0 0,-8 0 0 0 0,-9 2 0 0 0,-8 2 0 0 0,-6 2 0 0 0,-12 0 0 0 0,-14 2 0 0 0,-22 0 0 0 0,-21 0 0 0 0,-47 1 0 0 0,-74-4 0 0 0,-48-5 0 0 0,-28-4 0 0 0,-45 0 0 0 0,-17 1 0 0 0,3 0 0 0 0,-27 2 0 0 0,0 2 0 0 0,12-1 0 0 0,-25 0 0 0 0,-25-1 0 0 0,10 1 0 0 0,32-2 0 0 0,22-3 0 0 0,41 2 0 0 0,44 1 0 0 0,24 7 0 0 0,31 7 0 0 0,32 3 0 0 0,20 0 0 0 0,22 3 0 0 0,19-1 0 0 0,16-2 0 0 0,14-2 0 0 0,26 2 0 0 0,33-1 0 0 0,36-1 0 0 0,56 2 0 0 0,32 0 0 0 0,22-2 0 0 0,55-1 0 0 0,26-1 0 0 0,9 1 0 0 0,32 8 0 0 0,39 5 0 0 0,4 7 0 0 0,-13 2 0 0 0,7 0 0 0 0,-15 0 0 0 0,-26-5 0 0 0,0-3 0 0 0,-18-4 0 0 0,-27-8 0 0 0,-7-9 0 0 0,-9-7 0 0 0,-26-1 0 0 0,-34-3 0 0 0,-20-6 0 0 0,-25-3 0 0 0,-26 3 0 0 0,-19 1 0 0 0,-20 0 0 0 0,-14 1 0 0 0,-9 2 0 0 0,-6 1 0 0 0,-4 4 0 0 0,-7-1 0 0 0,-22-1 0 0 0,-31-6 0 0 0,-34-2 0 0 0,-62-9 0 0 0,-74-2 0 0 0,-36 4 0 0 0,-15 7 0 0 0,-35 4 0 0 0,-5 4 0 0 0,3 5 0 0 0,-20 0 0 0 0,9 2 0 0 0,19-2 0 0 0,-21-7 0 0 0,5 0 0 0 0,23-1 0 0 0,0-2 0 0 0,4 0 0 0 0,31-2 0 0 0,37 4 0 0 0,30 4 0 0 0,38 3 0 0 0,33 1 0 0 0,21 2 0 0 0,21 1 0 0 0,15 2 0 0 0,13 1 0 0 0,9 2 0 0 0,13 3 0 0 0,26 2 0 0 0,49 3 0 0 0,38 4 0 0 0,26-1 0 0 0,47 2 0 0 0,26-1 0 0 0,13-3 0 0 0,33 0 0 0 0,5 3 0 0 0,-4-2 0 0 0,17-2 0 0 0,20 2 0 0 0,-11-2 0 0 0,-24-2 0 0 0,-2-2 0 0 0,-22-1 0 0 0,-29-6 0 0 0,-5-1 0 0 0,-18 0 0 0 0,-24-4 0 0 0,-13 1 0 0 0,-12-3 0 0 0,-16 1 0 0 0,-19 2 0 0 0,-14-2 0 0 0,-16 1 0 0 0,-14-1 0 0 0,-10 0 0 0 0,-8 2 0 0 0,-4 2 0 0 0,-9 3 0 0 0,-17 4 0 0 0,-17 5 0 0 0,-16 2 0 0 0,-31-1 0 0 0,-25 2 0 0 0,-17-1 0 0 0,-30 1 0 0 0,-11 0 0 0 0,-1 1 0 0 0,-19 2 0 0 0,-24 2 0 0 0,1 2 0 0 0,9-1 0 0 0,-4-1 0 0 0,6-3 0 0 0,11-3 0 0 0,-10-3 0 0 0,2-3 0 0 0,12-1 0 0 0,1-6 0 0 0,-13-4 0 0 0,8-2 0 0 0,16 2 0 0 0,5-2 0 0 0,10-2 0 0 0,17-3 0 0 0,5 1 0 0 0,16 3 0 0 0,20 0 0 0 0,13 2 0 0 0,17 3 0 0 0,13 1 0 0 0,10 3 0 0 0,8 1 0 0 0,4 1 0 0 0,3 0 0 0 0,10 0 0 0 0,24 1 0 0 0,26-1 0 0 0,26 1 0 0 0,43-1 0 0 0,47 3 0 0 0,23 2 0 0 0,9-1 0 0 0,16 0 0 0 0,0-2 0 0 0,-7 0 0 0 0,10-1 0 0 0,-3-1 0 0 0,-17 0 0 0 0,8 0 0 0 0,-6 0 0 0 0,-14-4 0 0 0,6-4 0 0 0,16-5 0 0 0,-1-3 0 0 0,-14 2 0 0 0,-8-2 0 0 0,-16 0 0 0 0,-20 2 0 0 0,-1-4 0 0 0,-12-1 0 0 0,-17 2 0 0 0,-14-4 0 0 0,-16 3 0 0 0,-16 1 0 0 0,-15-1 0 0 0,-12 4 0 0 0,-13 0 0 0 0,-15 2 0 0 0,-14 4 0 0 0,-29 6 0 0 0,-21 4 0 0 0,-23 8 0 0 0,-43 6 0 0 0,-48 11 0 0 0,-20 3 0 0 0,-2 1 0 0 0,-21 5 0 0 0,3 0 0 0 0,5-6 0 0 0,-18-5 0 0 0,-1-3 0 0 0,5-2 0 0 0,-22-4 0 0 0,3-5 0 0 0,13-5 0 0 0,-9-3 0 0 0,-14-1 0 0 0,14-3 0 0 0,27 1 0 0 0,16-1 0 0 0,24 0 0 0 0,26 4 0 0 0,17 1 0 0 0,18 3 0 0 0,16 1 0 0 0,10-1 0 0 0,15-2 0 0 0,14-2 0 0 0,13-1 0 0 0,8-1 0 0 0,6-1 0 0 0,10 0 0 0 0,11 0 0 0 0,29-1 0 0 0,27 1 0 0 0,28 0 0 0 0,45-4 0 0 0,51 0 0 0 0,24-1 0 0 0,4-2 0 0 0,18 0 0 0 0,-1 1 0 0 0,-15-1 0 0 0,5-1 0 0 0,-10 2 0 0 0,-16 2 0 0 0,12 2 0 0 0,-4 0 0 0 0,-12 2 0 0 0,11-4 0 0 0,17 0 0 0 0,-3 0 0 0 0,-17 1 0 0 0,-4-3 0 0 0,-16 0 0 0 0,-24 1 0 0 0,-6-2 0 0 0,-13 0 0 0 0,-19-2 0 0 0,-15-3 0 0 0,-12-3 0 0 0,-17 1 0 0 0,-17 3 0 0 0,-13 0 0 0 0,-9 2 0 0 0,-13 2 0 0 0,-15 3 0 0 0,-18 1 0 0 0,-16 5 0 0 0,-37 3 0 0 0,-46 3 0 0 0,-25 4 0 0 0,-11 3 0 0 0,-28 3 0 0 0,-7-2 0 0 0,-1 0 0 0 0,-28 0 0 0 0,-7 2 0 0 0,3-3 0 0 0,-25-1 0 0 0,-42-2 0 0 0,-7-3 0 0 0,12-4 0 0 0,4-2 0 0 0,19-5 0 0 0,22-3 0 0 0,0-3 0 0 0,21 0 0 0 0,24-3 0 0 0,2 1 0 0 0,22 1 0 0 0,25 0 0 0 0,10 1 0 0 0,11 2 0 0 0,19 2 0 0 0,21 2 0 0 0,18 0 0 0 0,17 2 0 0 0,13 0 0 0 0,20 1 0 0 0,22-1 0 0 0,21 0 0 0 0,44 1 0 0 0,64-5 0 0 0,33 0 0 0 0,12 0 0 0 0,24-7 0 0 0,8 0 0 0 0,1-3 0 0 0,24 2 0 0 0,2-2 0 0 0,-12 3 0 0 0,10-1 0 0 0,-8 2 0 0 0,-18 0 0 0 0,9-3 0 0 0,-9-3 0 0 0,-16 3 0 0 0,4-1 0 0 0,11-5 0 0 0,-11 1 0 0 0,-20 0 0 0 0,-10 0 0 0 0,-15-1 0 0 0,-21 0 0 0 0,-10-4 0 0 0,-17 2 0 0 0,-18 5 0 0 0,-13 1 0 0 0,-9 3 0 0 0,-12 4 0 0 0,-12 0 0 0 0,-13-2 0 0 0,-9 0 0 0 0,-10 3 0 0 0,-10 1 0 0 0,-13 3 0 0 0,-28 1 0 0 0,-44 5 0 0 0,-29 5 0 0 0,-15 1 0 0 0,-34 3 0 0 0,-13-1 0 0 0,-4-2 0 0 0,-30 0 0 0 0,-10 0 0 0 0,-1-3 0 0 0,-26-2 0 0 0,-5-1 0 0 0,7-2 0 0 0,-21-4 0 0 0,-19-6 0 0 0,10 0 0 0 0,26 1 0 0 0,3-5 0 0 0,23-1 0 0 0,25 0 0 0 0,5-3 0 0 0,16 3 0 0 0,19 3 0 0 0,7 1 0 0 0,19 1 0 0 0,20 2 0 0 0,17 3 0 0 0,17 2 0 0 0,19 1 0 0 0,15 1 0 0 0,13 0 0 0 0,14 1 0 0 0,17-1 0 0 0,16 1 0 0 0,15-5 0 0 0,40-3 0 0 0,28-2 0 0 0,22 1 0 0 0,38 2 0 0 0,20 2 0 0 0,6 2 0 0 0,27 0 0 0 0,8 2 0 0 0,1 0 0 0 0,21 0 0 0 0,-3 1 0 0 0,-18-1 0 0 0,11 0 0 0 0,19 1 0 0 0,-8-1 0 0 0,-19 0 0 0 0,-5 0 0 0 0,-14 0 0 0 0,-23 0 0 0 0,0 0 0 0 0,-14 0 0 0 0,-23-4 0 0 0,-4 0 0 0 0,5-1 0 0 0,-13 2 0 0 0,-19-3 0 0 0,-14 0 0 0 0,-18 1 0 0 0,-19 1 0 0 0,-14 1 0 0 0,-11 2 0 0 0,-9 0 0 0 0,-13 1 0 0 0,-13 0 0 0 0,-6 4 0 0 0,-14 1 0 0 0,-17 3 0 0 0,-20 0 0 0 0,-42 2 0 0 0,-28 4 0 0 0,-22-2 0 0 0,-39-2 0 0 0,-17 0 0 0 0,-8-1 0 0 0,-30 1 0 0 0,-8-2 0 0 0,4-1 0 0 0,-26-2 0 0 0,-39-2 0 0 0,3-2 0 0 0,26-4 0 0 0,12-2 0 0 0,28 1 0 0 0,31-4 0 0 0,2 1 0 0 0,21 1 0 0 0,23 4 0 0 0,6 4 0 0 0,16 4 0 0 0,18 2 0 0 0,6 2 0 0 0,9 6 0 0 0,19 1 0 0 0,22 1 0 0 0,16-3 0 0 0,12 0 0 0 0,10-3 0 0 0,9 0 0 0 0,9 1 0 0 0,13-1 0 0 0,9 1 0 0 0,10-3 0 0 0,15-2 0 0 0,15 1 0 0 0,16-2 0 0 0,48 9 0 0 0,29 5 0 0 0,13 3 0 0 0,25 3 0 0 0,5-2 0 0 0,3-3 0 0 0,29 3 0 0 0,30 3 0 0 0,-4-3 0 0 0,-23-2 0 0 0,-8-5 0 0 0,-23-6 0 0 0,-31-4 0 0 0,-11-4 0 0 0,-18-3 0 0 0,-20-1 0 0 0,-9-1 0 0 0,-15 0 0 0 0,-15 0 0 0 0,-10 0 0 0 0,-8 0 0 0 0,-10 1 0 0 0,-10 0 0 0 0,-13 0 0 0 0,-14 0 0 0 0,-15 0 0 0 0,-23 0 0 0 0,-44 0 0 0 0,-30 0 0 0 0,-21 0 0 0 0,-37 0 0 0 0,-15 0 0 0 0,-5 0 0 0 0,-22 0 0 0 0,-4 0 0 0 0,10 0 0 0 0,-13 0 0 0 0,9-4 0 0 0,18 0 0 0 0,4-7 0 0 0,4-2 0 0 0,23 2 0 0 0,30 2 0 0 0,26 4 0 0 0,26 1 0 0 0,22 2 0 0 0,16 2 0 0 0,11 0 0 0 0,9-3 0 0 0,10-1 0 0 0,19-3 0 0 0,15-4 0 0 0,12 0 0 0 0,19-9 0 0 0,14-4 0 0 0,7-1 0 0 0,21-4 0 0 0,6 0 0 0 0,-1 2 0 0 0,8-6 0 0 0,1 1 0 0 0,-5 1 0 0 0,3-1 0 0 0,8-1 0 0 0,1 1 0 0 0,-7 3 0 0 0,-3 2 0 0 0,-10 7 0 0 0,-16 2 0 0 0,-3 2 0 0 0,-5 0 0 0 0,-6 2 0 0 0,4 0 0 0 0,1 0 0 0 0,-8 1 0 0 0,2 4 0 0 0,-4 3 0 0 0,-5-1 0 0 0,9-3 0 0 0,14-3 0 0 0,4-2 0 0 0,-3 0 0 0 0,0 4 0 0 0,-2 0 0 0 0,-4 1 0 0 0,11 0 0 0 0,-3 1 0 0 0,-8-1 0 0 0,4 1 0 0 0,1 2 0 0 0,-1-1 0 0 0,9 1 0 0 0,12 1 0 0 0,-1 2 0 0 0,-6 2 0 0 0,5 0 0 0 0,-2 2 0 0 0,-5 3 0 0 0,9 2 0 0 0,2 0 0 0 0,-2-1 0 0 0,10-1 0 0 0,0-2 0 0 0,-7 0 0 0 0,13 0 0 0 0,-2 2 0 0 0,-3 1 0 0 0,8 1 0 0 0,18 1 0 0 0,4 1 0 0 0,-5 2 0 0 0,3 0 0 0 0,-5-2 0 0 0,-14-2 0 0 0,-4-1 0 0 0,-9-3 0 0 0,-11 0 0 0 0,9-1 0 0 0,12 0 0 0 0,-1-1 0 0 0,-11 1 0 0 0,-1 0 0 0 0,-5-1 0 0 0,-4 1 0 0 0,5-3 0 0 0,-6-2 0 0 0,-9-3 0 0 0,0-3 0 0 0,-6-4 0 0 0,-6 1 0 0 0,3 0 0 0 0,-6 1 0 0 0,-8 4 0 0 0,-7-1 0 0 0,-6 2 0 0 0,-10 2 0 0 0,-8-1 0 0 0,-9-3 0 0 0,-4 0 0 0 0,-8 6 0 0 0,-6 6 0 0 0,-8 6 0 0 0,-5 6 0 0 0,-9 7 0 0 0,-9 11 0 0 0,-9 9 0 0 0,-5 8 0 0 0,-12 21 0 0 0,-7 11 0 0 0,-2 6 0 0 0,-12 19 0 0 0,-19 29 0 0 0,-5 5 0 0 0,6-7 0 0 0,4 1 0 0 0,12-8 0 0 0,12-16 0 0 0,7-6 0 0 0,10-13 0 0 0,4-16 0 0 0,6-10 0 0 0,3-13 0 0 0,7-12 0 0 0,4-9 0 0 0,7-13 0 0 0,9-17 0 0 0,5-15 0 0 0,4-9 0 0 0,8-14 0 0 0,5-11 0 0 0,5-8 0 0 0,11-18 0 0 0,7-10 0 0 0,2-2 0 0 0,7-9 0 0 0,5-17 0 0 0,-1 1 0 0 0,-7 9 0 0 0,-6 5 0 0 0,-6 11 0 0 0,-7 14 0 0 0,-2 9 0 0 0,-2 12 0 0 0,-7 11 0 0 0,1 5 0 0 0,0 6 0 0 0,-1 7 0 0 0,-4 11 0 0 0,-8 15 0 0 0,-5 9 0 0 0,-7 6 0 0 0,-7 18 0 0 0,-1 11 0 0 0,-3 10 0 0 0,2 21 0 0 0,2 11 0 0 0,0 4 0 0 0,2 7 0 0 0,-2-1 0 0 0,-2-6 0 0 0,0 1 0 0 0,3-2 0 0 0,3-10 0 0 0,2-12 0 0 0,-1-12 0 0 0,0-11 0 0 0,0-22 0 0 0,2-18 0 0 0,5-25 0 0 0,5-26 0 0 0,5-16 0 0 0,0-8 0 0 0,5-17 0 0 0,4-5 0 0 0,0 0 0 0 0,5-13 0 0 0,1-3 0 0 0,-5 0 0 0 0,2-7 0 0 0,-4-8 0 0 0,-2 6 0 0 0,-3 12 0 0 0,-5 10 0 0 0,-4 17 0 0 0,-3 18 0 0 0,-2 15 0 0 0,-1 11 0 0 0,-5 15 0 0 0,-3 16 0 0 0,-2 12 0 0 0,-2 11 0 0 0,-2 22 0 0 0,-3 31 0 0 0,2 19 0 0 0,3 14 0 0 0,5 24 0 0 0,5 5 0 0 0,5 0 0 0 0,7 11 0 0 0,6-2 0 0 0,1-13 0 0 0,3-9 0 0 0,-1-15 0 0 0,0-20 0 0 0,-4-21 0 0 0,-4-19 0 0 0,-4-22 0 0 0,0-18 0 0 0,-1-22 0 0 0,2-26 0 0 0,3-20 0 0 0,3-14 0 0 0,-1-19 0 0 0,1-7 0 0 0,-2-8 0 0 0,0-27 0 0 0,-2-8 0 0 0,-2-4 0 0 0,-3-8 0 0 0,-2 5 0 0 0,-5 13 0 0 0,-6 10 0 0 0,-1 15 0 0 0,1 24 0 0 0,-2 19 0 0 0,1 17 0 0 0,2 14 0 0 0,2 17 0 0 0,-2 11 0 0 0,1 14 0 0 0,-2 13 0 0 0,-3 7 0 0 0,-11 19 0 0 0,-7 12 0 0 0,-3 11 0 0 0,-10 20 0 0 0,-4 20 0 0 0,-1 2 0 0 0,0-5 0 0 0,-5 5 0 0 0,2-10 0 0 0,3-12 0 0 0,0-7 0 0 0,4-10 0 0 0,5-14 0 0 0,7-7 0 0 0,5-11 0 0 0,6-9 0 0 0,0-7 0 0 0,1-10 0 0 0,2-10 0 0 0,5-10 0 0 0,4-11 0 0 0,8-8 0 0 0,2-8 0 0 0,6-3 0 0 0,4-8 0 0 0,3-1 0 0 0,4 3 0 0 0,1-2 0 0 0,4 4 0 0 0,-2 2 0 0 0,2 1 0 0 0,1-1 0 0 0,-1 4 0 0 0,-4 4 0 0 0,-3 7 0 0 0,-3 4 0 0 0,-5 10 0 0 0,-4 9 0 0 0,-5 5 0 0 0,-4 9 0 0 0,-8 5 0 0 0,-4 7 0 0 0,-15 23 0 0 0,-14 20 0 0 0,-4 10 0 0 0,0-3 0 0 0,-3 4 0 0 0,6-5 0 0 0,2-8 0 0 0,2-5 0 0 0,9-10 0 0 0,6-10 0 0 0,4-4 0 0 0,3-6 0 0 0,5-12 0 0 0,4-12 0 0 0,9-14 0 0 0,10-20 0 0 0,8-12 0 0 0,5-9 0 0 0,8-18 0 0 0,7-8 0 0 0,4-4 0 0 0,9-14 0 0 0,6-11 0 0 0,1 5 0 0 0,-6 8 0 0 0,-5 7 0 0 0,-5 13 0 0 0,-8 16 0 0 0,-8 13 0 0 0,-5 10 0 0 0,-10 14 0 0 0,-5 13 0 0 0,-8 15 0 0 0,-13 18 0 0 0,-14 19 0 0 0,-8 14 0 0 0,-16 28 0 0 0,-7 22 0 0 0,-1 3 0 0 0,3-5 0 0 0,6-3 0 0 0,5-14 0 0 0,7-16 0 0 0,4-6 0 0 0,5-13 0 0 0,4-13 0 0 0,5-10 0 0 0,5-14 0 0 0,7-15 0 0 0,8-22 0 0 0,9-15 0 0 0,6-12 0 0 0,9-27 0 0 0,4-15 0 0 0,5-10 0 0 0,11-19 0 0 0,9-19 0 0 0,4 0 0 0 0,-2 13 0 0 0,2 5 0 0 0,-5 17 0 0 0,-7 17 0 0 0,-4 8 0 0 0,-5 15 0 0 0,-7 12 0 0 0,-5 15 0 0 0,-6 9 0 0 0,-5 11 0 0 0,-8 12 0 0 0,-7 8 0 0 0,-10 17 0 0 0,-12 25 0 0 0,-8 13 0 0 0,-5 10 0 0 0,-6 13 0 0 0,2 2 0 0 0,5-4 0 0 0,-1 7 0 0 0,3-4 0 0 0,5-8 0 0 0,0-3 0 0 0,7-11 0 0 0,4-14 0 0 0,2-9 0 0 0,1-8 0 0 0,8-10 0 0 0,8-16 0 0 0,9-13 0 0 0,10-13 0 0 0,19-21 0 0 0,15-13 0 0 0,8-13 0 0 0,15-19 0 0 0,6-5 0 0 0,-1-3 0 0 0,4-12 0 0 0,-2 1 0 0 0,-8 7 0 0 0,2 0 0 0 0,-2 2 0 0 0,-10 10 0 0 0,-12 15 0 0 0,-8 17 0 0 0,-14 19 0 0 0,-15 20 0 0 0,-17 24 0 0 0,-15 22 0 0 0,-10 11 0 0 0,-18 22 0 0 0,-25 27 0 0 0,-11 8 0 0 0,-4-3 0 0 0,-12 2 0 0 0,1-2 0 0 0,7-8 0 0 0,-3-3 0 0 0,10-5 0 0 0,3-10 0 0 0,4-8 0 0 0,10-10 0 0 0,13-13 0 0 0,13-8 0 0 0,10-11 0 0 0,10-13 0 0 0,12-8 0 0 0,11-11 0 0 0,8-11 0 0 0,10-9 0 0 0,12-13 0 0 0,7-10 0 0 0,7-9 0 0 0,16-23 0 0 0,9-10 0 0 0,5-3 0 0 0,10-12 0 0 0,5-12 0 0 0,-7 5 0 0 0,-10 11 0 0 0,-15 10 0 0 0,-10 18 0 0 0,-14 19 0 0 0,-9 15 0 0 0,-9 12 0 0 0,-4 7 0 0 0,-8 16 0 0 0,-4 11 0 0 0,-7 10 0 0 0,-15 16 0 0 0,-14 16 0 0 0,-13 15 0 0 0,-24 28 0 0 0,-14 15 0 0 0,-6 5 0 0 0,-22 15 0 0 0,-19 17 0 0 0,0-2 0 0 0,8-10 0 0 0,-2 0 0 0 0,11-7 0 0 0,11-11 0 0 0,3-1 0 0 0,12-11 0 0 0,7-12 0 0 0,-2-1 0 0 0,-1-4 0 0 0,1-9 0 0 0,0-3 0 0 0,16-13 0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1T08:42:14.19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25880 1761 16383 0 0,'0'4'0'0'0,"-4"0"0"0"0,-4 4 0 0 0,-11 14 0 0 0,-9 10 0 0 0,-11 10 0 0 0,-22 18 0 0 0,-31 20 0 0 0,-15 6 0 0 0,-2-1 0 0 0,-10 2 0 0 0,5-3 0 0 0,8-6 0 0 0,-6 1 0 0 0,7-6 0 0 0,10-9 0 0 0,1-1 0 0 0,7-5 0 0 0,6-5 0 0 0,2-1 0 0 0,2 0 0 0 0,12-8 0 0 0,14-8 0 0 0,7-8 0 0 0,9-7 0 0 0,14-8 0 0 0,20-10 0 0 0,24-15 0 0 0,23-9 0 0 0,16-8 0 0 0,29-20 0 0 0,15-8 0 0 0,8-1 0 0 0,22-12 0 0 0,5 0 0 0 0,-5 5 0 0 0,3-1 0 0 0,-10 4 0 0 0,-12 7 0 0 0,5-3 0 0 0,-2-3 0 0 0,-10 0 0 0 0,-21 8 0 0 0,-15 9 0 0 0,-17 9 0 0 0,-15 7 0 0 0,-14 1 0 0 0,-9 6 0 0 0,-3 2 0 0 0,-9 5 0 0 0,-19 8 0 0 0,-21 9 0 0 0,-22 6 0 0 0,-43 14 0 0 0,-32 11 0 0 0,-22 8 0 0 0,-32 14 0 0 0,-17 10 0 0 0,-4 13 0 0 0,-22 18 0 0 0,-24 25 0 0 0,6 9 0 0 0,18-5 0 0 0,3 1 0 0 0,15-12 0 0 0,23-18 0 0 0,9-15 0 0 0,20-18 0 0 0,24-17 0 0 0,17-9 0 0 0,18-8 0 0 0,22-9 0 0 0,14-1 0 0 0,14-4 0 0 0,12-5 0 0 0,15-4 0 0 0,15-7 0 0 0,32-10 0 0 0,56-17 0 0 0,39-14 0 0 0,26-11 0 0 0,32-17 0 0 0,13-10 0 0 0,-1-6 0 0 0,20-8 0 0 0,3 0 0 0 0,-11 3 0 0 0,18-3 0 0 0,-5 2 0 0 0,-15 8 0 0 0,3 4 0 0 0,8-2 0 0 0,-11 6 0 0 0,-20 5 0 0 0,-20 1 0 0 0,-23 6 0 0 0,-29 6 0 0 0,-12 3 0 0 0,-16 4 0 0 0,-11 6 0 0 0,-11 5 0 0 0,-11 8 0 0 0,-12 3 0 0 0,-7 3 0 0 0,-13 8 0 0 0,-16 12 0 0 0,-11 9 0 0 0,-27 22 0 0 0,-26 19 0 0 0,-21 13 0 0 0,-38 24 0 0 0,-46 25 0 0 0,-14 12 0 0 0,-1-1 0 0 0,-7 1 0 0 0,6-7 0 0 0,13-9 0 0 0,-11 3 0 0 0,4-7 0 0 0,15-10 0 0 0,2-3 0 0 0,14-9 0 0 0,19-11 0 0 0,14-10 0 0 0,17-10 0 0 0,21-11 0 0 0,10-7 0 0 0,10-5 0 0 0,10-7 0 0 0,11-5 0 0 0,21-9 0 0 0,48-21 0 0 0,38-18 0 0 0,32-14 0 0 0,39-17 0 0 0,16-5 0 0 0,2 0 0 0 0,18-12 0 0 0,3-1 0 0 0,-9 0 0 0 0,7-6 0 0 0,-5 2 0 0 0,-16 6 0 0 0,3-2 0 0 0,-12 2 0 0 0,-18 5 0 0 0,-10 0 0 0 0,-9-8 0 0 0,-13 4 0 0 0,-17 5 0 0 0,-12 4 0 0 0,-14 9 0 0 0,-10 10 0 0 0,-9 8 0 0 0,-8 7 0 0 0,-8 8 0 0 0,-12 9 0 0 0,-11 9 0 0 0,-14 9 0 0 0,-37 20 0 0 0,-25 18 0 0 0,-21 13 0 0 0,-38 20 0 0 0,-19 8 0 0 0,-4 6 0 0 0,-20 6 0 0 0,-2-1 0 0 0,12-5 0 0 0,-10 9 0 0 0,6 1 0 0 0,11-3 0 0 0,0 1 0 0 0,-4 2 0 0 0,13-7 0 0 0,19-11 0 0 0,15-8 0 0 0,21-7 0 0 0,18-10 0 0 0,8-3 0 0 0,14-6 0 0 0,9-5 0 0 0,7-5 0 0 0,7-5 0 0 0,13-8 0 0 0,18-11 0 0 0,12-13 0 0 0,33-22 0 0 0,27-16 0 0 0,19-14 0 0 0,36-23 0 0 0,18-12 0 0 0,2 0 0 0 0,18-7 0 0 0,20-14 0 0 0,-1 3 0 0 0,-13 7 0 0 0,0 1 0 0 0,-12 9 0 0 0,-19 10 0 0 0,-4-1 0 0 0,-10 5 0 0 0,-17 9 0 0 0,-8 4 0 0 0,-13 6 0 0 0,-15 12 0 0 0,-11 7 0 0 0,-13 4 0 0 0,-10 6 0 0 0,-14 9 0 0 0,-14 12 0 0 0,-21 16 0 0 0,-23 14 0 0 0,-21 18 0 0 0,-39 30 0 0 0,-23 19 0 0 0,-18 12 0 0 0,-27 21 0 0 0,-37 21 0 0 0,-7 5 0 0 0,7-5 0 0 0,-5 2 0 0 0,7-10 0 0 0,15-12 0 0 0,-9 5 0 0 0,11-5 0 0 0,17-9 0 0 0,9-5 0 0 0,17-14 0 0 0,23-14 0 0 0,15-11 0 0 0,10-8 0 0 0,15-11 0 0 0,16-10 0 0 0,17-7 0 0 0,11-8 0 0 0,16-8 0 0 0,10-9 0 0 0,21-12 0 0 0,38-22 0 0 0,32-19 0 0 0,22-12 0 0 0,27-18 0 0 0,13-10 0 0 0,1-1 0 0 0,17-11 0 0 0,2-2 0 0 0,-4 3 0 0 0,9 1 0 0 0,-7 7 0 0 0,-15 10 0 0 0,-1-2 0 0 0,2-7 0 0 0,-11 1 0 0 0,-19 11 0 0 0,-9 4 0 0 0,-16 5 0 0 0,-17 11 0 0 0,-12 2 0 0 0,-9 7 0 0 0,-16 10 0 0 0,-6 4 0 0 0,-17 12 0 0 0,-17 14 0 0 0,-20 15 0 0 0,-36 32 0 0 0,-31 22 0 0 0,-19 16 0 0 0,-38 33 0 0 0,-21 15 0 0 0,-6 11 0 0 0,-20 21 0 0 0,-3 1 0 0 0,2-2 0 0 0,-9 7 0 0 0,-9 5 0 0 0,11-13 0 0 0,21-22 0 0 0,12-9 0 0 0,19-18 0 0 0,24-19 0 0 0,17-15 0 0 0,15-15 0 0 0,17-13 0 0 0,11-7 0 0 0,8-6 0 0 0,15-4 0 0 0,10-6 0 0 0,20-17 0 0 0,19-14 0 0 0,22-20 0 0 0,36-35 0 0 0,21-19 0 0 0,12-12 0 0 0,24-21 0 0 0,24-23 0 0 0,5-2 0 0 0,-10 4 0 0 0,1 1 0 0 0,-13 12 0 0 0,-15 16 0 0 0,-4 4 0 0 0,-7 10 0 0 0,-7 7 0 0 0,3 0 0 0 0,2-3 0 0 0,-10 5 0 0 0,-14 13 0 0 0,-10 7 0 0 0,-13 12 0 0 0,-16 7 0 0 0,-9 11 0 0 0,-5 7 0 0 0,-8 6 0 0 0,-3 4 0 0 0,-7 9 0 0 0,-6 10 0 0 0,-17 17 0 0 0,-15 11 0 0 0,-17 13 0 0 0,-25 20 0 0 0,-13 14 0 0 0,-6 5 0 0 0,-22 17 0 0 0,-22 20 0 0 0,-6 4 0 0 0,4-8 0 0 0,-9 2 0 0 0,7-8 0 0 0,10-8 0 0 0,-5 3 0 0 0,5-4 0 0 0,9-8 0 0 0,5-6 0 0 0,12-9 0 0 0,13-14 0 0 0,1-2 0 0 0,3-5 0 0 0,8-4 0 0 0,11-6 0 0 0,10-7 0 0 0,11-9 0 0 0,10-6 0 0 0,8-2 0 0 0,8-7 0 0 0,19-10 0 0 0,12-7 0 0 0,14-10 0 0 0,25-19 0 0 0,20-14 0 0 0,15-12 0 0 0,28-19 0 0 0,11-6 0 0 0,3-3 0 0 0,13-16 0 0 0,0-1 0 0 0,-10 5 0 0 0,4-2 0 0 0,10-3 0 0 0,-6 6 0 0 0,-12 10 0 0 0,-5 0 0 0 0,-8 9 0 0 0,-13 11 0 0 0,-4 4 0 0 0,-10 10 0 0 0,-14 11 0 0 0,-8 4 0 0 0,-12 5 0 0 0,-12 8 0 0 0,-5 4 0 0 0,-8 1 0 0 0,-7 5 0 0 0,-8 14 0 0 0,-15 13 0 0 0,-16 16 0 0 0,-22 21 0 0 0,-29 24 0 0 0,-15 13 0 0 0,-8 7 0 0 0,-14 15 0 0 0,-1 4 0 0 0,6-6 0 0 0,-5 1 0 0 0,6-8 0 0 0,6-6 0 0 0,-1 6 0 0 0,6-7 0 0 0,10-7 0 0 0,10-4 0 0 0,5-9 0 0 0,12-12 0 0 0,6-8 0 0 0,9-10 0 0 0,7-11 0 0 0,16-17 0 0 0,28-23 0 0 0,21-21 0 0 0,16-14 0 0 0,19-23 0 0 0,13-14 0 0 0,8-5 0 0 0,17-15 0 0 0,8-4 0 0 0,-3 7 0 0 0,11-7 0 0 0,-2 2 0 0 0,-8 4 0 0 0,-2 1 0 0 0,-3 2 0 0 0,-10 9 0 0 0,-11 17 0 0 0,-3 6 0 0 0,-13 12 0 0 0,-11 12 0 0 0,-6 6 0 0 0,-8 7 0 0 0,-13 5 0 0 0,-7 7 0 0 0,-6 6 0 0 0,-6 3 0 0 0,-8 5 0 0 0,-10 5 0 0 0,-6 5 0 0 0,-3 5 0 0 0,-1 8 0 0 0,-10 8 0 0 0,-3 10 0 0 0,-5 5 0 0 0,-13 13 0 0 0,-10 8 0 0 0,-6 3 0 0 0,-12 8 0 0 0,-9 9 0 0 0,0 0 0 0 0,11-6 0 0 0,3-3 0 0 0,10-7 0 0 0,8-8 0 0 0,6-6 0 0 0,7-6 0 0 0,5-7 0 0 0,6-7 0 0 0,7-5 0 0 0,7-4 0 0 0,2-3 0 0 0,6-4 0 0 0,7-8 0 0 0,6-10 0 0 0,6-7 0 0 0,10-9 0 0 0,8-9 0 0 0,5-6 0 0 0,16-8 0 0 0,14-11 0 0 0,1 1 0 0 0,-4 1 0 0 0,1-4 0 0 0,-4 0 0 0 0,-10 3 0 0 0,-2-1 0 0 0,-7 5 0 0 0,-11 8 0 0 0,-4 3 0 0 0,-3 4 0 0 0,-6 5 0 0 0,-2 6 0 0 0,-5 4 0 0 0,-1 4 0 0 0,-2 8 0 0 0,-6 5 0 0 0,-3 6 0 0 0,-6 5 0 0 0,-8 12 0 0 0,-9 4 0 0 0,-7 9 0 0 0,-19 11 0 0 0,-22 15 0 0 0,-6 8 0 0 0,4-2 0 0 0,0 2 0 0 0,6-5 0 0 0,7-6 0 0 0,1-7 0 0 0,6-4 0 0 0,6-8 0 0 0,3-4 0 0 0,7-4 0 0 0,5-4 0 0 0,6-4 0 0 0,9-9 0 0 0,12-11 0 0 0,11-9 0 0 0,6-7 0 0 0,9-9 0 0 0,4-7 0 0 0,5-6 0 0 0,11-8 0 0 0,12-3 0 0 0,7-4 0 0 0,18-15 0 0 0,16-17 0 0 0,-1-1 0 0 0,-6 3 0 0 0,-5 1 0 0 0,-8 7 0 0 0,-11 12 0 0 0,-5 6 0 0 0,-7 8 0 0 0,-7 9 0 0 0,-8 3 0 0 0,-4 8 0 0 0,-7 4 0 0 0,-4 6 0 0 0,-10 6 0 0 0,-6 7 0 0 0,-11 4 0 0 0,-7 6 0 0 0,-6 7 0 0 0,-6 6 0 0 0,-9 9 0 0 0,-13 13 0 0 0,-8 6 0 0 0,-6 5 0 0 0,-15 10 0 0 0,-6 6 0 0 0,-3-1 0 0 0,-3 7 0 0 0,2 0 0 0 0,6-6 0 0 0,-8 5 0 0 0,-6 8 0 0 0,3-4 0 0 0,10-8 0 0 0,5-6 0 0 0,9-8 0 0 0,8-9 0 0 0,8-3 0 0 0,9-9 0 0 0,9-7 0 0 0,2-6 0 0 0,4-6 0 0 0,2-6 0 0 0,9-8 0 0 0,11-5 0 0 0,7-6 0 0 0,9-8 0 0 0,9-4 0 0 0,9-7 0 0 0,20-11 0 0 0,12-7 0 0 0,5-6 0 0 0,20-18 0 0 0,25-18 0 0 0,12-4 0 0 0,-2 2 0 0 0,2 0 0 0 0,-8 5 0 0 0,-12 6 0 0 0,6-4 0 0 0,-7 1 0 0 0,-9 8 0 0 0,-5 3 0 0 0,-5 6 0 0 0,-12 7 0 0 0,4 0 0 0 0,3-5 0 0 0,-6 6 0 0 0,-11 4 0 0 0,-6 9 0 0 0,-8 8 0 0 0,-13 6 0 0 0,-9 1 0 0 0,-8 2 0 0 0,-7 9 0 0 0,-9 8 0 0 0,-8 8 0 0 0,-6 4 0 0 0,-11 13 0 0 0,-12 10 0 0 0,-10 7 0 0 0,-32 22 0 0 0,-19 16 0 0 0,-14 12 0 0 0,-33 27 0 0 0,-32 26 0 0 0,-8 6 0 0 0,4-3 0 0 0,-5 8 0 0 0,11-3 0 0 0,19-6 0 0 0,1 12 0 0 0,10-6 0 0 0,15-11 0 0 0,-1 0 0 0 0,12-9 0 0 0,11-16 0 0 0,1-12 0 0 0,4-9 0 0 0,13-15 0 0 0,17-17 0 0 0,16-11 0 0 0,12-10 0 0 0,11-6 0 0 0,15-12 0 0 0,13-16 0 0 0,15-14 0 0 0,9-9 0 0 0,8-13 0 0 0,6-5 0 0 0,5-2 0 0 0,5-7 0 0 0,7-6 0 0 0,8-3 0 0 0,25-16 0 0 0,26-23 0 0 0,8-8 0 0 0,-3-3 0 0 0,12-11 0 0 0,-4 2 0 0 0,-11 10 0 0 0,-4 0 0 0 0,-7 4 0 0 0,-6 10 0 0 0,4-3 0 0 0,0 4 0 0 0,-7 9 0 0 0,-5-4 0 0 0,-7-2 0 0 0,-10 6 0 0 0,-13 11 0 0 0,-13 4 0 0 0,-7 7 0 0 0,-9 11 0 0 0,-7 7 0 0 0,-5 7 0 0 0,-7 7 0 0 0,-7 12 0 0 0,-21 19 0 0 0,-18 20 0 0 0,-15 17 0 0 0,-34 28 0 0 0,-19 18 0 0 0,-12 12 0 0 0,-23 23 0 0 0,-13 8 0 0 0,1 4 0 0 0,-16 17 0 0 0,-17 22 0 0 0,7-6 0 0 0,16-12 0 0 0,5-9 0 0 0,16-18 0 0 0,18-17 0 0 0,3-6 0 0 0,11-13 0 0 0,19-16 0 0 0,10-12 0 0 0,12-7 0 0 0,14-13 0 0 0,14-9 0 0 0,10-8 0 0 0,6-7 0 0 0,9-10 0 0 0,6-9 0 0 0,8-9 0 0 0,15-15 0 0 0,12-14 0 0 0,13-7 0 0 0,26-27 0 0 0,40-37 0 0 0,24-18 0 0 0,6-4 0 0 0,16-14 0 0 0,-2 2 0 0 0,-4 4 0 0 0,3-5 0 0 0,-9 6 0 0 0,-14 9 0 0 0,-5-3 0 0 0,-12 10 0 0 0,-14 16 0 0 0,-9 2 0 0 0,-8 3 0 0 0,-14 14 0 0 0,-15 17 0 0 0,-10 13 0 0 0,-10 13 0 0 0,-8 11 0 0 0,-8 8 0 0 0,-2 5 0 0 0,-7 10 0 0 0,-9 17 0 0 0,-15 12 0 0 0,-10 12 0 0 0,-27 19 0 0 0,-18 15 0 0 0,-15 14 0 0 0,-31 21 0 0 0,-14 11 0 0 0,-8 5 0 0 0,-25 16 0 0 0,-3 4 0 0 0,8-4 0 0 0,-7 10 0 0 0,9-5 0 0 0,15-8 0 0 0,2-2 0 0 0,-2 6 0 0 0,11-10 0 0 0,19-15 0 0 0,14-8 0 0 0,20-14 0 0 0,19-18 0 0 0,12-14 0 0 0,13-11 0 0 0,12-13 0 0 0,6-9 0 0 0,10-9 0 0 0,15-18 0 0 0,13-15 0 0 0,14-9 0 0 0,23-17 0 0 0,23-13 0 0 0,22-14 0 0 0,39-25 0 0 0,45-26 0 0 0,15-8 0 0 0,-2 1 0 0 0,3 0 0 0 0,-14 9 0 0 0,-18 11 0 0 0,-7 2 0 0 0,-13 6 0 0 0,-14 8 0 0 0,1-1 0 0 0,-11 6 0 0 0,-20 13 0 0 0,-11 2 0 0 0,-9 8 0 0 0,-9 9 0 0 0,-4 1 0 0 0,-2 0 0 0 0,-10 8 0 0 0,-11 8 0 0 0,-9 12 0 0 0,-12 9 0 0 0,-13 10 0 0 0,-13 12 0 0 0,-12 9 0 0 0,-21 21 0 0 0,-40 35 0 0 0,-23 25 0 0 0,-14 11 0 0 0,-24 19 0 0 0,-11 10 0 0 0,-4 3 0 0 0,-21 21 0 0 0,-2 5 0 0 0,4-4 0 0 0,-7 13 0 0 0,-11 15 0 0 0,10-5 0 0 0,16-16 0 0 0,6-12 0 0 0,16-17 0 0 0,20-20 0 0 0,10-10 0 0 0,18-14 0 0 0,19-20 0 0 0,13-10 0 0 0,12-12 0 0 0,12-10 0 0 0,14-19 0 0 0,15-15 0 0 0,14-11 0 0 0,21-18 0 0 0,18-18 0 0 0,22-19 0 0 0,41-33 0 0 0,25-19 0 0 0,17-12 0 0 0,31-28 0 0 0,5-9 0 0 0,-6 8 0 0 0,15-12 0 0 0,11-10 0 0 0,-6 7 0 0 0,-20 16 0 0 0,-10 4 0 0 0,-21 14 0 0 0,-25 16 0 0 0,-11 6 0 0 0,-14 11 0 0 0,-17 15 0 0 0,-10 4 0 0 0,-10 14 0 0 0,-13 12 0 0 0,-11 9 0 0 0,-13 11 0 0 0,-15 14 0 0 0,-12 13 0 0 0,-13 11 0 0 0,-11 14 0 0 0,-26 24 0 0 0,-42 38 0 0 0,-29 23 0 0 0,-15 12 0 0 0,-25 18 0 0 0,-13 9 0 0 0,-7 1 0 0 0,-25 15 0 0 0,-1 3 0 0 0,10-5 0 0 0,-8 6 0 0 0,5-5 0 0 0,14-13 0 0 0,-7 9 0 0 0,10-3 0 0 0,18-13 0 0 0,3-1 0 0 0,1 1 0 0 0,19-11 0 0 0,26-20 0 0 0,22-16 0 0 0,21-15 0 0 0,19-17 0 0 0,12-9 0 0 0,9-10 0 0 0,15-13 0 0 0,13-13 0 0 0,10-16 0 0 0,23-22 0 0 0,16-17 0 0 0,14-17 0 0 0,36-29 0 0 0,18-14 0 0 0,11-8 0 0 0,26-17 0 0 0,31-27 0 0 0,7-4 0 0 0,-12 8 0 0 0,2-2 0 0 0,-8 8 0 0 0,-16 15 0 0 0,-3 1 0 0 0,-11 8 0 0 0,-14 13 0 0 0,-1-2 0 0 0,-12 11 0 0 0,-17 14 0 0 0,-12 4 0 0 0,-10 4 0 0 0,-13 8 0 0 0,-14 14 0 0 0,-8 10 0 0 0,-10 10 0 0 0,-6 12 0 0 0,-11 11 0 0 0,-14 15 0 0 0,-24 21 0 0 0,-17 22 0 0 0,-18 17 0 0 0,-34 26 0 0 0,-20 16 0 0 0,-14 9 0 0 0,-34 26 0 0 0,-9 7 0 0 0,0-2 0 0 0,-17 15 0 0 0,-1-2 0 0 0,7-9 0 0 0,-1 2 0 0 0,-12 6 0 0 0,8-8 0 0 0,19-19 0 0 0,11-10 0 0 0,22-14 0 0 0,20-17 0 0 0,10-10 0 0 0,17-10 0 0 0,16-13 0 0 0,10-4 0 0 0,13-8 0 0 0,12-9 0 0 0,9-7 0 0 0,6-8 0 0 0,10-5 0 0 0,12-13 0 0 0,12-11 0 0 0,9-11 0 0 0,21-18 0 0 0,45-36 0 0 0,28-19 0 0 0,20-9 0 0 0,21-18 0 0 0,8-7 0 0 0,1 0 0 0 0,17-14 0 0 0,2 1 0 0 0,-9 7 0 0 0,3-4 0 0 0,-7 6 0 0 0,-13 12 0 0 0,3-1 0 0 0,-3-2 0 0 0,-13 9 0 0 0,-22 16 0 0 0,-10 6 0 0 0,-17 11 0 0 0,-18 15 0 0 0,-12 10 0 0 0,-13 12 0 0 0,-15 10 0 0 0,-10 12 0 0 0,-10 7 0 0 0,-8 10 0 0 0,-8 9 0 0 0,-8 10 0 0 0,-19 15 0 0 0,-19 18 0 0 0,-19 19 0 0 0,-36 32 0 0 0,-22 19 0 0 0,-6 9 0 0 0,-23 19 0 0 0,-6 6 0 0 0,-1-1 0 0 0,-16 18 0 0 0,-28 13 0 0 0,0-6 0 0 0,15-16 0 0 0,1-7 0 0 0,15-18 0 0 0,14-17 0 0 0,-2-4 0 0 0,10-11 0 0 0,20-11 0 0 0,4-3 0 0 0,11-6 0 0 0,14-13 0 0 0,11-7 0 0 0,9-6 0 0 0,17-13 0 0 0,14-8 0 0 0,14-8 0 0 0,15-9 0 0 0,15-12 0 0 0,15-9 0 0 0,14-7 0 0 0,16-15 0 0 0,11-16 0 0 0,12-14 0 0 0,32-28 0 0 0,18-16 0 0 0,7-5 0 0 0,20-14 0 0 0,8-1 0 0 0,-4 4 0 0 0,11-9 0 0 0,-3 1 0 0 0,-11 7 0 0 0,3-6 0 0 0,0-2 0 0 0,-10 6 0 0 0,-15 15 0 0 0,-5 7 0 0 0,-17 15 0 0 0,-16 10 0 0 0,-13 6 0 0 0,-14 10 0 0 0,-8 12 0 0 0,-10 7 0 0 0,-6 7 0 0 0,-12 9 0 0 0,-13 12 0 0 0,-13 12 0 0 0,-12 9 0 0 0,-27 20 0 0 0,-22 15 0 0 0,-23 11 0 0 0,-37 27 0 0 0,-20 16 0 0 0,-9 9 0 0 0,-22 21 0 0 0,-28 22 0 0 0,-3 3 0 0 0,15-7 0 0 0,-4 2 0 0 0,8-10 0 0 0,16-15 0 0 0,4-8 0 0 0,18-13 0 0 0,18-13 0 0 0,8-9 0 0 0,17-11 0 0 0,19-13 0 0 0,16-10 0 0 0,17-13 0 0 0,16-8 0 0 0,5-5 0 0 0,5-6 0 0 0,6-5 0 0 0,7-8 0 0 0,7-8 0 0 0,6-5 0 0 0,5-5 0 0 0,2-2 0 0 0,5-9 0 0 0,6-6 0 0 0,3-5 0 0 0,15-18 0 0 0,18-22 0 0 0,13-6 0 0 0,6 3 0 0 0,16-4 0 0 0,8 2 0 0 0,3 5 0 0 0,12-2 0 0 0,4 7 0 0 0,-8 6 0 0 0,14 3 0 0 0,-2 7 0 0 0,-6 9 0 0 0,2 6 0 0 0,-2 8 0 0 0,-11 5 0 0 0,8 2 0 0 0,-5 5 0 0 0,-11 0 0 0 0,-7 0 0 0 0,-4 4 0 0 0,-7 6 0 0 0,-9 1 0 0 0,-5 3 0 0 0,-7 2 0 0 0,-10 0 0 0 0,-3-3 0 0 0,-5 1 0 0 0,-7 5 0 0 0,-8 6 0 0 0,-9 10 0 0 0,-10 7 0 0 0,-7 3 0 0 0,-20 12 0 0 0,-24 20 0 0 0,-16 8 0 0 0,-8 4 0 0 0,-16 4 0 0 0,-11 1 0 0 0,-3-2 0 0 0,-18 5 0 0 0,-4 0 0 0 0,3-2 0 0 0,-12 3 0 0 0,-5 0 0 0 0,8-10 0 0 0,17-12 0 0 0,8-9 0 0 0,14-7 0 0 0,12-8 0 0 0,4-5 0 0 0,9-6 0 0 0,10-3 0 0 0,6-1 0 0 0,2-3 0 0 0,7 1 0 0 0,8-2 0 0 0,4 0 0 0 0,5 0 0 0 0,4 0 0 0 0,3-1 0 0 0,3 1 0 0 0,4 3 0 0 0,6 2 0 0 0,4 3 0 0 0,3 4 0 0 0,3 2 0 0 0,5 1 0 0 0,5-1 0 0 0,4-1 0 0 0,4-4 0 0 0,5-6 0 0 0,7-5 0 0 0,4-7 0 0 0,4-3 0 0 0,6-13 0 0 0,9-10 0 0 0,3-4 0 0 0,-5-1 0 0 0,0-5 0 0 0,1-4 0 0 0,3-2 0 0 0,12-11 0 0 0,6-7 0 0 0,0-4 0 0 0,9-5 0 0 0,1-1 0 0 0,-7 8 0 0 0,5 0 0 0 0,8-3 0 0 0,1 3 0 0 0,-5 4 0 0 0,-7 3 0 0 0,-9 5 0 0 0,-13 9 0 0 0,-9 8 0 0 0,-9 5 0 0 0,-7 5 0 0 0,-5 1 0 0 0,-7 2 0 0 0,-4 4 0 0 0,-3 1 0 0 0,-7 6 0 0 0,-9 5 0 0 0,-5 6 0 0 0,-9 3 0 0 0,-22 10 0 0 0,-17 6 0 0 0,-16 6 0 0 0,-37 9 0 0 0,-40 8 0 0 0,-15 0 0 0 0,-1-4 0 0 0,-5 1 0 0 0,9-3 0 0 0,15-5 0 0 0,2 2 0 0 0,13-1 0 0 0,14-4 0 0 0,10 0 0 0 0,11 2 0 0 0,15-2 0 0 0,14-2 0 0 0,13-3 0 0 0,12-6 0 0 0,13-3 0 0 0,6-4 0 0 0,10-4 0 0 0,11-4 0 0 0,9-3 0 0 0,12-2 0 0 0,9-4 0 0 0,17-8 0 0 0,12-6 0 0 0,7-2 0 0 0,16-6 0 0 0,30-12 0 0 0,17-6 0 0 0,8 1 0 0 0,25 1 0 0 0,7 4 0 0 0,-1 5 0 0 0,10 2 0 0 0,-8 2 0 0 0,-15 2 0 0 0,-6 4 0 0 0,-13 1 0 0 0,-20 4 0 0 0,-4 0 0 0 0,-4-2 0 0 0,-12 3 0 0 0,-15 4 0 0 0,-14 1 0 0 0,-14 3 0 0 0,-13 2 0 0 0,-14 3 0 0 0,-16 2 0 0 0,-15 5 0 0 0,-13 1 0 0 0,-10 1 0 0 0,-23 3 0 0 0,-43 3 0 0 0,-26 3 0 0 0,-19 0 0 0 0,-30-4 0 0 0,-6-2 0 0 0,3-3 0 0 0,-12-3 0 0 0,4-1 0 0 0,14-1 0 0 0,-3-4 0 0 0,1-4 0 0 0,20-2 0 0 0,21 2 0 0 0,13 2 0 0 0,20 1 0 0 0,16 3 0 0 0,15 1 0 0 0,12 0 0 0 0,19 1 0 0 0,18 1 0 0 0,21-4 0 0 0,15-1 0 0 0,9-4 0 0 0,19-3 0 0 0,62 10 0 0 0,56 15 0 0 0,51 17 0 0 0,48 5 0 0 0,-7 1 0 0 0,-40-7 0 0 0,-20-4 0 0 0,-15 0 0 0 0,-1 2 0 0 0,24 7 0 0 0,-2 1 0 0 0,-29-6 0 0 0,-37-8 0 0 0,-31-7 0 0 0,-30-7 0 0 0,-24-5 0 0 0,-15-5 0 0 0,-9-7 0 0 0,-13-2 0 0 0,-15-2 0 0 0,-15-2 0 0 0,-15-2 0 0 0,-9 1 0 0 0,-22 1 0 0 0,-17-1 0 0 0,-12-1 0 0 0,-32-1 0 0 0,-13-1 0 0 0,-3-1 0 0 0,-19-3 0 0 0,-4-2 0 0 0,3 0 0 0 0,-14-2 0 0 0,-18-4 0 0 0,3 0 0 0 0,12 2 0 0 0,6-1 0 0 0,14 5 0 0 0,21 3 0 0 0,1 2 0 0 0,11 0 0 0 0,16 5 0 0 0,11 4 0 0 0,17 4 0 0 0,17 3 0 0 0,13 3 0 0 0,11 1 0 0 0,12 4 0 0 0,7 1 0 0 0,7 4 0 0 0,9 0 0 0 0,4 1 0 0 0,7 0 0 0 0,14 2 0 0 0,11-2 0 0 0,7 1 0 0 0,14 2 0 0 0,11 2 0 0 0,8-1 0 0 0,26 0 0 0 0,38-2 0 0 0,15-3 0 0 0,7-3 0 0 0,13-3 0 0 0,-1-1 0 0 0,-10-2 0 0 0,9-1 0 0 0,-4 1 0 0 0,-13-1 0 0 0,2 1 0 0 0,-11-1 0 0 0,-14-2 0 0 0,2-5 0 0 0,-11-1 0 0 0,-16-3 0 0 0,-8-2 0 0 0,-11 1 0 0 0,-16 0 0 0 0,-17 1 0 0 0,-11 0 0 0 0,-8-2 0 0 0,-8 2 0 0 0,-7-1 0 0 0,-7-1 0 0 0,-10 1 0 0 0,-7 0 0 0 0,-11 2 0 0 0,-9 3 0 0 0,-11-1 0 0 0,-30-5 0 0 0,-27-1 0 0 0,-23-1 0 0 0,-52-5 0 0 0,-67-5 0 0 0,-24 1 0 0 0,1 2 0 0 0,-11-2 0 0 0,10 0 0 0 0,15 0 0 0 0,-3 1 0 0 0,17 2 0 0 0,27 4 0 0 0,6 2 0 0 0,24 3 0 0 0,31 1 0 0 0,21 3 0 0 0,26 2 0 0 0,25 3 0 0 0,21 1 0 0 0,15 2 0 0 0,11 1 0 0 0,15 1 0 0 0,13-1 0 0 0,9 1 0 0 0,16-1 0 0 0,16-3 0 0 0,14-1 0 0 0,18-1 0 0 0,122 33 0 0 0,82 24 0 0 0,48 18 0 0 0,-15-4 0 0 0,-44-9 0 0 0,-41-8 0 0 0,23 12 0 0 0,6 3 0 0 0,-10 0 0 0 0,-9 0 0 0 0,-29-8 0 0 0,-40-9 0 0 0,-25-10 0 0 0,-17-5 0 0 0,-23-6 0 0 0,-23-6 0 0 0,-19-5 0 0 0,-17-6 0 0 0,-12-4 0 0 0,-17-3 0 0 0,-14-2 0 0 0,-11 3 0 0 0,-11 0 0 0 0,-14 0 0 0 0,-14 0 0 0 0,-34-5 0 0 0,-24-4 0 0 0,-18-3 0 0 0,-43-5 0 0 0,-55-12 0 0 0,-25-10 0 0 0,-8-11 0 0 0,-27-17 0 0 0,1-8 0 0 0,16-6 0 0 0,-11-17 0 0 0,12-2 0 0 0,21 1 0 0 0,6 0 0 0 0,16 3 0 0 0,35 13 0 0 0,42 18 0 0 0,35 11 0 0 0,31 12 0 0 0,27 12 0 0 0,17 11 0 0 0,14 5 0 0 0,14 4 0 0 0,11 3 0 0 0,18-1 0 0 0,18 0 0 0 0,9 2 0 0 0,6-3 0 0 0,14-4 0 0 0,7 0 0 0 0,12 2 0 0 0,32 2 0 0 0,18 2 0 0 0,6-1 0 0 0,16-1 0 0 0,21 2 0 0 0,0 0 0 0 0,-15 2 0 0 0,0-2 0 0 0,-14-1 0 0 0,-11-3 0 0 0,-3-3 0 0 0,-16-4 0 0 0,-14 1 0 0 0,0-4 0 0 0,-8 2 0 0 0,-11-5 0 0 0,-1-1 0 0 0,-8 0 0 0 0,-13 3 0 0 0,3-2 0 0 0,10-1 0 0 0,1 0 0 0 0,-7 4 0 0 0,-3 1 0 0 0,-7 4 0 0 0,-12 4 0 0 0,-8 4 0 0 0,-9 2 0 0 0,-7 2 0 0 0,-5 1 0 0 0,-12 1 0 0 0,-13-1 0 0 0,-15 1 0 0 0,-15 0 0 0 0,-17-1 0 0 0,-37 0 0 0 0,-29 0 0 0 0,-20 0 0 0 0,-42 0 0 0 0,-63-6 0 0 0,-26-7 0 0 0,-2-4 0 0 0,-15-9 0 0 0,10-4 0 0 0,19 0 0 0 0,-15-5 0 0 0,10-1 0 0 0,20 0 0 0 0,3-2 0 0 0,4 3 0 0 0,26 8 0 0 0,34 7 0 0 0,23 5 0 0 0,25 4 0 0 0,26 7 0 0 0,19 6 0 0 0,20 4 0 0 0,15 2 0 0 0,11 0 0 0 0,11 1 0 0 0,9 3 0 0 0,9 0 0 0 0,12-3 0 0 0,7-3 0 0 0,8-2 0 0 0,10-2 0 0 0,5-1 0 0 0,2-1 0 0 0,12-4 0 0 0,10-4 0 0 0,4-1 0 0 0,-6 0 0 0 0,3 0 0 0 0,1 0 0 0 0,2-1 0 0 0,11-3 0 0 0,1 1 0 0 0,-5 3 0 0 0,-3 2 0 0 0,4 3 0 0 0,-2 6 0 0 0,-2 2 0 0 0,7 4 0 0 0,-1 0 0 0 0,-6-1 0 0 0,-2-1 0 0 0,-6-2 0 0 0,-8-2 0 0 0,1-1 0 0 0,-3-1 0 0 0,-4 0 0 0 0,6 0 0 0 0,5-1 0 0 0,-3 1 0 0 0,-7 0 0 0 0,-2 0 0 0 0,-3-1 0 0 0,-6 1 0 0 0,1 0 0 0 0,-1 0 0 0 0,-3 0 0 0 0,5 0 0 0 0,9 0 0 0 0,3 0 0 0 0,-1 0 0 0 0,0 0 0 0 0,-2 0 0 0 0,-6 4 0 0 0,-2 0 0 0 0,0 4 0 0 0,-1 0 0 0 0,2-1 0 0 0,4 2 0 0 0,0-2 0 0 0,6 0 0 0 0,4-3 0 0 0,-2 2 0 0 0,-6 0 0 0 0,-3 2 0 0 0,-5 0 0 0 0,-7-1 0 0 0,1-2 0 0 0,-2-2 0 0 0,-4-2 0 0 0,3 0 0 0 0,2-1 0 0 0,0 0 0 0 0,2-1 0 0 0,10 1 0 0 0,-1 0 0 0 0,-4-1 0 0 0,0 1 0 0 0,-3 0 0 0 0,-5 0 0 0 0,1 0 0 0 0,-1 0 0 0 0,-4 0 0 0 0,3 0 0 0 0,4 0 0 0 0,1 0 0 0 0,8 0 0 0 0,9 0 0 0 0,3 0 0 0 0,-2 0 0 0 0,-1-3 0 0 0,-3-2 0 0 0,-3 1 0 0 0,3 0 0 0 0,3 2 0 0 0,-1 0 0 0 0,11 2 0 0 0,11-1 0 0 0,-1 1 0 0 0,-6-3 0 0 0,2-1 0 0 0,-5-1 0 0 0,-3 2 0 0 0,5 1 0 0 0,1 0 0 0 0,-5 1 0 0 0,0 1 0 0 0,0 0 0 0 0,-8 0 0 0 0,3 0 0 0 0,16 1 0 0 0,5-1 0 0 0,-1 0 0 0 0,3 0 0 0 0,-2 0 0 0 0,-1 0 0 0 0,9 0 0 0 0,4 0 0 0 0,-4 3 0 0 0,0 2 0 0 0,-4-1 0 0 0,-11 0 0 0 0,-3-2 0 0 0,-1 0 0 0 0,-5-1 0 0 0,-10-1 0 0 0,-4 0 0 0 0,-8 0 0 0 0,-7 0 0 0 0,-3-1 0 0 0,-4 1 0 0 0,-3 0 0 0 0,-3 0 0 0 0,-9 0 0 0 0,-10 0 0 0 0,-9-3 0 0 0,-7-2 0 0 0,-5 1 0 0 0,-7 0 0 0 0,-2 2 0 0 0,-11 0 0 0 0,-5 1 0 0 0,-3 5 0 0 0,-11 3 0 0 0,-6 3 0 0 0,-3-2 0 0 0,-11 1 0 0 0,-3 0 0 0 0,2-2 0 0 0,-13 1 0 0 0,-2-1 0 0 0,1-1 0 0 0,-8 2 0 0 0,-1-1 0 0 0,3-2 0 0 0,-6-1 0 0 0,-13-2 0 0 0,3 0 0 0 0,7-2 0 0 0,-6 0 0 0 0,2 0 0 0 0,10-4 0 0 0,-2-1 0 0 0,2 1 0 0 0,5 0 0 0 0,-6 1 0 0 0,-6 2 0 0 0,5 0 0 0 0,10 1 0 0 0,-1 0 0 0 0,6 0 0 0 0,7 0 0 0 0,-7 0 0 0 0,5 0 0 0 0,5 4 0 0 0,-3 1 0 0 0,0-1 0 0 0,0 3 0 0 0,-6 0 0 0 0,1-1 0 0 0,5-2 0 0 0,-6-1 0 0 0,-4-1 0 0 0,3-2 0 0 0,5 0 0 0 0,-6 0 0 0 0,3 0 0 0 0,11 0 0 0 0,4-1 0 0 0,6 1 0 0 0,5 0 0 0 0,-6 0 0 0 0,2 0 0 0 0,2 0 0 0 0,-7 0 0 0 0,-5 0 0 0 0,6 0 0 0 0,8 0 0 0 0,1 0 0 0 0,5 0 0 0 0,7 0 0 0 0,-1 0 0 0 0,2 0 0 0 0,1 3 0 0 0,-2 2 0 0 0,0-1 0 0 0,4 0 0 0 0,7-2 0 0 0,4 0 0 0 0,6-1 0 0 0,2-1 0 0 0,9 0 0 0 0,11 0 0 0 0,15 0 0 0 0,10-1 0 0 0,8 1 0 0 0,2 0 0 0 0,-1 0 0 0 0,4-3 0 0 0,0-2 0 0 0,-2 1 0 0 0,6-3 0 0 0,8-4 0 0 0,2 1 0 0 0,-1 1 0 0 0,-1-1 0 0 0,-5 2 0 0 0,-3 1 0 0 0,-2 3 0 0 0,-2 1 0 0 0,-6 2 0 0 0,1 1 0 0 0,-2 0 0 0 0,1 0 0 0 0,3 0 0 0 0,9 1 0 0 0,1-1 0 0 0,1 0 0 0 0,6 0 0 0 0,-1 0 0 0 0,-3 1 0 0 0,2-1 0 0 0,-3-1 0 0 0,-7 1 0 0 0,-2 0 0 0 0,-4 0 0 0 0,0 0 0 0 0,5 0 0 0 0,10 0 0 0 0,4 0 0 0 0,-3 0 0 0 0,4 0 0 0 0,0 0 0 0 0,-5 0 0 0 0,0 0 0 0 0,-4 0 0 0 0,-6 0 0 0 0,-3 0 0 0 0,-3 0 0 0 0,-3 0 0 0 0,1 0 0 0 0,8 0 0 0 0,3 0 0 0 0,1 0 0 0 0,4 0 0 0 0,1 0 0 0 0,0 0 0 0 0,3 0 0 0 0,-3 0 0 0 0,-7 0 0 0 0,1 0 0 0 0,1 0 0 0 0,1 0 0 0 0,-1 0 0 0 0,7 0 0 0 0,3 0 0 0 0,-1-3 0 0 0,9-2 0 0 0,-2 1 0 0 0,-4 1 0 0 0,3 0 0 0 0,-1 2 0 0 0,-3 0 0 0 0,4 0 0 0 0,-1 1 0 0 0,-3 1 0 0 0,11-1 0 0 0,5 0 0 0 0,-2 0 0 0 0,-5 0 0 0 0,-3-3 0 0 0,-7-2 0 0 0,-10 1 0 0 0,0 0 0 0 0,0 2 0 0 0,-4 0 0 0 0,-2 2 0 0 0,-2-1 0 0 0,-3 1 0 0 0,-7-3 0 0 0,-4-1 0 0 0,-8-1 0 0 0,-10-1 0 0 0,-10-1 0 0 0,-16 1 0 0 0,-5 2 0 0 0,-9 1 0 0 0,-7 1 0 0 0,-6 2 0 0 0,-1-4 0 0 0,-5 0 0 0 0,-3 0 0 0 0,0 0 0 0 0,-12 2 0 0 0,-12 1 0 0 0,-3 0 0 0 0,4 1 0 0 0,-1 3 0 0 0,4 2 0 0 0,5-1 0 0 0,-7 0 0 0 0,-1-1 0 0 0,5-2 0 0 0,1 0 0 0 0,-2 0 0 0 0,2-1 0 0 0,7 0 0 0 0,-4-1 0 0 0,4 1 0 0 0,4 0 0 0 0,-4-4 0 0 0,7 0 0 0 0,8-1 0 0 0,-1 2 0 0 0,-3 0 0 0 0,-2 2 0 0 0,2 0 0 0 0,-1 1 0 0 0,3 0 0 0 0,4 0 0 0 0,1 0 0 0 0,4 0 0 0 0,2 4 0 0 0,0 1 0 0 0,1 2 0 0 0,5 1 0 0 0,-4-1 0 0 0,-7 2 0 0 0,-3 2 0 0 0,2 0 0 0 0,0-2 0 0 0,2 0 0 0 0,7 0 0 0 0,0-3 0 0 0,5 2 0 0 0,2-1 0 0 0,-2-2 0 0 0,1-1 0 0 0,1-2 0 0 0,0 0 0 0 0,0-2 0 0 0,3 0 0 0 0,3 0 0 0 0,5-1 0 0 0,3 1 0 0 0,2 0 0 0 0,1 0 0 0 0,8 0 0 0 0,10 0 0 0 0,11 0 0 0 0,9 0 0 0 0,8 0 0 0 0,3 0 0 0 0,0 0 0 0 0,-1 0 0 0 0,-1 0 0 0 0,0 0 0 0 0,4 0 0 0 0,0 0 0 0 0,2 0 0 0 0,5 3 0 0 0,4 5 0 0 0,-2 1 0 0 0,-1-1 0 0 0,-3 1 0 0 0,-4 0 0 0 0,-4-2 0 0 0,0 1 0 0 0,-1-1 0 0 0,-2 2 0 0 0,3 0 0 0 0,-4 1 0 0 0,-2 3 0 0 0,-2-2 0 0 0,-3-5 0 0 0,-5-4 0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1T08:42:14.19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3581 7964 16383 0 0,'0'0'0'0'0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8:36:24.51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5720 7906 16383 0 0,'0'5'0'0'0,"5"7"0"0"0,7 2 0 0 0,13 9 0 0 0,22 16 0 0 0,25 23 0 0 0,32 33 0 0 0,40 42 0 0 0,39 40 0 0 0,24 28 0 0 0,26 25 0 0 0,9 12 0 0 0,-4 1 0 0 0,-16-13 0 0 0,-25-32 0 0 0,-30-32 0 0 0,-33-34 0 0 0,-28-29 0 0 0,-28-32 0 0 0,-20-23 0 0 0,-17-14 0 0 0,-8-13 0 0 0,-11-5 0 0 0,-9-10 0 0 0,-11-6 0 0 0,-28-25 0 0 0,-41-39 0 0 0,-47-51 0 0 0,-50-60 0 0 0,-36-41 0 0 0,-14-22 0 0 0,-4-7 0 0 0,15 1 0 0 0,20 10 0 0 0,21 13 0 0 0,21 13 0 0 0,14 9 0 0 0,18 18 0 0 0,17 13 0 0 0,13 14 0 0 0,15 17 0 0 0,13 17 0 0 0,10 17 0 0 0,12 16 0 0 0,6 17 0 0 0,6 16 0 0 0,12 17 0 0 0,12 14 0 0 0,10 12 0 0 0,17 17 0 0 0,31 20 0 0 0,46 30 0 0 0,56 39 0 0 0,54 39 0 0 0,47 35 0 0 0,20 19 0 0 0,4 16 0 0 0,-11 10 0 0 0,-11 5 0 0 0,-19 3 0 0 0,-26 1 0 0 0,-36-17 0 0 0,-39-22 0 0 0,-34-26 0 0 0,-38-30 0 0 0,-26-26 0 0 0,-22-25 0 0 0,-11-20 0 0 0,-8-15 0 0 0,-12-14 0 0 0,-11-12 0 0 0,-9-9 0 0 0,-21-16 0 0 0,-36-22 0 0 0,-63-38 0 0 0,-76-44 0 0 0,-65-45 0 0 0,-47-39 0 0 0,-27-32 0 0 0,-5-31 0 0 0,10-19 0 0 0,19-4 0 0 0,32 9 0 0 0,37 24 0 0 0,46 34 0 0 0,40 33 0 0 0,33 31 0 0 0,31 25 0 0 0,24 25 0 0 0,22 18 0 0 0,17 18 0 0 0,12 21 0 0 0,7 12 0 0 0,14 18 0 0 0,15 10 0 0 0,24 23 0 0 0,29 29 0 0 0,49 44 0 0 0,65 54 0 0 0,63 50 0 0 0,56 44 0 0 0,33 25 0 0 0,9 9 0 0 0,-2-4 0 0 0,-8-12 0 0 0,-17-11 0 0 0,-27-12 0 0 0,-38-18 0 0 0,-43-25 0 0 0,-39-24 0 0 0,-34-24 0 0 0,-26-21 0 0 0,-24-26 0 0 0,-24-18 0 0 0,-13-18 0 0 0,-13-13 0 0 0,-14-15 0 0 0,-24-29 0 0 0,-30-35 0 0 0,-37-45 0 0 0,-53-46 0 0 0,-44-40 0 0 0,-33-33 0 0 0,-23-16 0 0 0,-6-4 0 0 0,0-1 0 0 0,11-7 0 0 0,9 3 0 0 0,10 2 0 0 0,10 7 0 0 0,9 7 0 0 0,11 12 0 0 0,11 13 0 0 0,14 21 0 0 0,18 21 0 0 0,24 24 0 0 0,20 16 0 0 0,18 18 0 0 0,16 13 0 0 0,9 12 0 0 0,9 11 0 0 0,12 17 0 0 0,18 14 0 0 0,21 20 0 0 0,22 19 0 0 0,27 26 0 0 0,42 36 0 0 0,41 40 0 0 0,46 41 0 0 0,39 29 0 0 0,24 17 0 0 0,9 10 0 0 0,-4-3 0 0 0,0-1 0 0 0,-7-6 0 0 0,-12-3 0 0 0,-14-6 0 0 0,-23-12 0 0 0,-23-11 0 0 0,-24-22 0 0 0,-33-22 0 0 0,-30-19 0 0 0,-24-25 0 0 0,-17-17 0 0 0,-15-17 0 0 0,-14-14 0 0 0,-13-15 0 0 0,-13-12 0 0 0,-14-10 0 0 0,-30-17 0 0 0,-48-24 0 0 0,-53-27 0 0 0,-58-36 0 0 0,-46-39 0 0 0,-26-33 0 0 0,-12-32 0 0 0,2-24 0 0 0,16-11 0 0 0,17 2 0 0 0,28 14 0 0 0,27 22 0 0 0,29 29 0 0 0,28 32 0 0 0,24 34 0 0 0,24 22 0 0 0,24 26 0 0 0,25 15 0 0 0,18 15 0 0 0,19 16 0 0 0,19 25 0 0 0,25 35 0 0 0,34 41 0 0 0,33 47 0 0 0,34 40 0 0 0,26 44 0 0 0,19 30 0 0 0,11 25 0 0 0,8 12 0 0 0,2 3 0 0 0,0-5 0 0 0,0-10 0 0 0,-8-22 0 0 0,-8-22 0 0 0,-7-26 0 0 0,-13-21 0 0 0,-16-28 0 0 0,-21-20 0 0 0,-22-19 0 0 0,-21-19 0 0 0,-24-22 0 0 0,-16-20 0 0 0,-13-15 0 0 0,-18-15 0 0 0,-19-19 0 0 0,-18-22 0 0 0,-26-20 0 0 0,-23-26 0 0 0,-25-31 0 0 0,-22-37 0 0 0,-20-35 0 0 0,-17-33 0 0 0,-12-32 0 0 0,-4-25 0 0 0,9-13 0 0 0,12-4 0 0 0,11 5 0 0 0,6 5 0 0 0,4 14 0 0 0,6 11 0 0 0,8 18 0 0 0,16 19 0 0 0,14 21 0 0 0,14 23 0 0 0,9 22 0 0 0,12 22 0 0 0,11 17 0 0 0,7 20 0 0 0,6 15 0 0 0,9 12 0 0 0,9 17 0 0 0,7 19 0 0 0,6 16 0 0 0,-3 10 0 0 0,1 8 0 0 0,1 4 0 0 0,1 6 0 0 0,7 19 0 0 0,3 9 0 0 0,6 5 0 0 0,0-11 0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8:36:24.52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25917 6739 16383 0 0,'5'5'0'0'0,"18"18"0"0"0,26 21 0 0 0,26 23 0 0 0,27 33 0 0 0,17 26 0 0 0,9 18 0 0 0,-1 5 0 0 0,-6-6 0 0 0,-13-18 0 0 0,-15-18 0 0 0,-17-23 0 0 0,-17-21 0 0 0,-23-25 0 0 0,-34-36 0 0 0,-39-44 0 0 0,-44-58 0 0 0,-35-43 0 0 0,-24-30 0 0 0,-15-16 0 0 0,-3-3 0 0 0,5 4 0 0 0,13 14 0 0 0,3 10 0 0 0,4 6 0 0 0,-2 3 0 0 0,1 2 0 0 0,2 6 0 0 0,8 11 0 0 0,9 14 0 0 0,13 17 0 0 0,13 20 0 0 0,12 15 0 0 0,14 14 0 0 0,11 16 0 0 0,16 10 0 0 0,7 10 0 0 0,10 13 0 0 0,18 19 0 0 0,25 29 0 0 0,30 33 0 0 0,32 36 0 0 0,28 26 0 0 0,16 16 0 0 0,7 4 0 0 0,-5-9 0 0 0,-13-14 0 0 0,-22-19 0 0 0,-17-18 0 0 0,-16-20 0 0 0,-20-18 0 0 0,-11-18 0 0 0,-18-17 0 0 0,-15-17 0 0 0,-25-25 0 0 0,-28-31 0 0 0,-38-44 0 0 0,-35-43 0 0 0,-32-35 0 0 0,-17-21 0 0 0,-4-8 0 0 0,6 8 0 0 0,12 16 0 0 0,17 17 0 0 0,23 20 0 0 0,16 17 0 0 0,21 14 0 0 0,18 21 0 0 0,17 14 0 0 0,10 15 0 0 0,12 11 0 0 0,16 15 0 0 0,15 18 0 0 0,18 11 0 0 0,10 17 0 0 0,15 12 0 0 0,16 17 0 0 0,8 18 0 0 0,13 20 0 0 0,18 16 0 0 0,14 15 0 0 0,13 14 0 0 0,6 7 0 0 0,-5 7 0 0 0,-2 2 0 0 0,-8-8 0 0 0,-8-10 0 0 0,-17-16 0 0 0,-16-15 0 0 0,-14-18 0 0 0,-20-16 0 0 0,-16-13 0 0 0,-9-14 0 0 0,-7-7 0 0 0,-11-8 0 0 0,-12-11 0 0 0,-19-18 0 0 0,-32-22 0 0 0,-42-37 0 0 0,-57-44 0 0 0,-48-43 0 0 0,-43-44 0 0 0,-25-28 0 0 0,-14-18 0 0 0,0-9 0 0 0,7 2 0 0 0,10 8 0 0 0,13 14 0 0 0,20 21 0 0 0,24 20 0 0 0,22 21 0 0 0,24 30 0 0 0,23 23 0 0 0,28 21 0 0 0,22 16 0 0 0,23 18 0 0 0,19 14 0 0 0,18 10 0 0 0,11 6 0 0 0,9 15 0 0 0,14 16 0 0 0,17 13 0 0 0,27 21 0 0 0,34 32 0 0 0,35 32 0 0 0,37 25 0 0 0,30 25 0 0 0,16 25 0 0 0,8 15 0 0 0,-4 13 0 0 0,-4 5 0 0 0,-3 4 0 0 0,-8 5 0 0 0,-7-2 0 0 0,-8-6 0 0 0,-11-4 0 0 0,-16-6 0 0 0,-16-9 0 0 0,-18-14 0 0 0,-17-21 0 0 0,-18-20 0 0 0,-16-22 0 0 0,-12-18 0 0 0,-14-19 0 0 0,-10-17 0 0 0,-10-12 0 0 0,-12-7 0 0 0,-15-11 0 0 0,-15-9 0 0 0,-24-12 0 0 0,-33-17 0 0 0,-44-28 0 0 0,-53-43 0 0 0,-62-50 0 0 0,-58-50 0 0 0,-57-51 0 0 0,-40-38 0 0 0,-20-27 0 0 0,-7-13 0 0 0,1-8 0 0 0,0-1 0 0 0,4 1 0 0 0,0 8 0 0 0,4 9 0 0 0,21 25 0 0 0,30 29 0 0 0,48 35 0 0 0,56 39 0 0 0,59 44 0 0 0,53 34 0 0 0,43 34 0 0 0,35 23 0 0 0,26 18 0 0 0,15 14 0 0 0,10 8 0 0 0,8 9 0 0 0,8 15 0 0 0,10 9 0 0 0,11 4 0 0 0,15 12 0 0 0,12 9 0 0 0,16 16 0 0 0,15 17 0 0 0,17 14 0 0 0,20 11 0 0 0,19 13 0 0 0,25 11 0 0 0,23 8 0 0 0,26 12 0 0 0,21 15 0 0 0,15 11 0 0 0,5 10 0 0 0,-1 5 0 0 0,0 5 0 0 0,3 5 0 0 0,2 9 0 0 0,8 0 0 0 0,2-1 0 0 0,7-5 0 0 0,0-2 0 0 0,-1-4 0 0 0,-8-6 0 0 0,-15-5 0 0 0,-21-15 0 0 0,-21-11 0 0 0,-18-19 0 0 0,-17-13 0 0 0,-25-14 0 0 0,-20-13 0 0 0,-14-9 0 0 0,-13-10 0 0 0,-16-11 0 0 0,-10-8 0 0 0,-11-11 0 0 0,-13-11 0 0 0,-8-8 0 0 0,-9-7 0 0 0,-14-8 0 0 0,-13-10 0 0 0,-32-23 0 0 0,-46-37 0 0 0,-63-48 0 0 0,-69-51 0 0 0,-61-49 0 0 0,-53-51 0 0 0,-39-41 0 0 0,-36-43 0 0 0,-23-28 0 0 0,-13-18 0 0 0,-6-10 0 0 0,5 3 0 0 0,24 18 0 0 0,36 27 0 0 0,45 40 0 0 0,54 48 0 0 0,49 45 0 0 0,42 40 0 0 0,39 33 0 0 0,39 31 0 0 0,35 23 0 0 0,19 18 0 0 0,15 19 0 0 0,15 10 0 0 0,13 15 0 0 0,15 16 0 0 0,22 16 0 0 0,31 22 0 0 0,32 24 0 0 0,33 33 0 0 0,41 37 0 0 0,40 32 0 0 0,34 19 0 0 0,32 20 0 0 0,23 23 0 0 0,16 20 0 0 0,10 20 0 0 0,10 12 0 0 0,8 0 0 0 0,2-5 0 0 0,-4-8 0 0 0,-15-12 0 0 0,-23-18 0 0 0,-29-18 0 0 0,-34-21 0 0 0,-32-16 0 0 0,-35-26 0 0 0,-29-22 0 0 0,-30-19 0 0 0,-23-18 0 0 0,-24-22 0 0 0,-16-18 0 0 0,-15-13 0 0 0,-5-16 0 0 0,-7-6 0 0 0,-9-9 0 0 0,-22-10 0 0 0,-29-13 0 0 0,-47-26 0 0 0,-61-44 0 0 0,-73-51 0 0 0,-71-56 0 0 0,-53-56 0 0 0,-35-44 0 0 0,-21-33 0 0 0,-4-14 0 0 0,6 1 0 0 0,13 14 0 0 0,21 30 0 0 0,31 27 0 0 0,44 30 0 0 0,39 34 0 0 0,44 29 0 0 0,42 32 0 0 0,35 28 0 0 0,36 28 0 0 0,30 26 0 0 0,22 18 0 0 0,20 20 0 0 0,31 28 0 0 0,36 44 0 0 0,61 59 0 0 0,71 80 0 0 0,65 69 0 0 0,57 53 0 0 0,38 37 0 0 0,20 15 0 0 0,5 4 0 0 0,-5-4 0 0 0,-20-17 0 0 0,-28-27 0 0 0,-38-36 0 0 0,-44-42 0 0 0,-47-41 0 0 0,-43-45 0 0 0,-37-41 0 0 0,-35-34 0 0 0,-21-27 0 0 0,-22-24 0 0 0,-18-24 0 0 0,-25-23 0 0 0,-33-27 0 0 0,-43-33 0 0 0,-57-46 0 0 0,-53-47 0 0 0,-43-53 0 0 0,-20-31 0 0 0,-4-12 0 0 0,3 2 0 0 0,7 8 0 0 0,18 14 0 0 0,15 16 0 0 0,28 24 0 0 0,33 24 0 0 0,32 26 0 0 0,36 26 0 0 0,30 24 0 0 0,20 28 0 0 0,19 20 0 0 0,23 24 0 0 0,19 21 0 0 0,37 32 0 0 0,48 43 0 0 0,64 46 0 0 0,64 51 0 0 0,38 39 0 0 0,19 21 0 0 0,-5-2 0 0 0,-21-12 0 0 0,-30-23 0 0 0,-32-22 0 0 0,-29-30 0 0 0,-31-28 0 0 0,-31-27 0 0 0,-26-29 0 0 0,-18-18 0 0 0,-17-11 0 0 0,-14-14 0 0 0,-20-16 0 0 0,-36-28 0 0 0,-43-35 0 0 0,-50-43 0 0 0,-49-46 0 0 0,-48-34 0 0 0,-31-21 0 0 0,-14-12 0 0 0,2 5 0 0 0,22 18 0 0 0,32 27 0 0 0,37 28 0 0 0,34 26 0 0 0,37 24 0 0 0,27 27 0 0 0,22 20 0 0 0,21 13 0 0 0,19 17 0 0 0,17 17 0 0 0,31 25 0 0 0,38 33 0 0 0,50 51 0 0 0,64 58 0 0 0,49 45 0 0 0,34 27 0 0 0,5 11 0 0 0,-23-17 0 0 0,-36-26 0 0 0,-43-43 0 0 0,-44-39 0 0 0,-37-40 0 0 0,-27-30 0 0 0,-29-25 0 0 0,-24-21 0 0 0,-23-24 0 0 0,-35-30 0 0 0,-50-45 0 0 0,-71-60 0 0 0,-63-51 0 0 0,-56-46 0 0 0,-24-22 0 0 0,-6-8 0 0 0,10 6 0 0 0,22 17 0 0 0,34 26 0 0 0,39 35 0 0 0,42 45 0 0 0,46 38 0 0 0,40 37 0 0 0,30 26 0 0 0,31 21 0 0 0,26 20 0 0 0,30 32 0 0 0,37 38 0 0 0,45 51 0 0 0,52 53 0 0 0,42 41 0 0 0,23 21 0 0 0,0 9 0 0 0,-22-15 0 0 0,-30-24 0 0 0,-33-36 0 0 0,-35-35 0 0 0,-30-34 0 0 0,-28-29 0 0 0,-26-29 0 0 0,-28-28 0 0 0,-28-25 0 0 0,-40-37 0 0 0,-49-40 0 0 0,-46-37 0 0 0,-46-33 0 0 0,-24-21 0 0 0,-8-11 0 0 0,17 7 0 0 0,28 20 0 0 0,36 27 0 0 0,43 27 0 0 0,32 28 0 0 0,31 23 0 0 0,27 17 0 0 0,18 22 0 0 0,19 15 0 0 0,24 24 0 0 0,29 21 0 0 0,47 36 0 0 0,54 42 0 0 0,49 40 0 0 0,36 30 0 0 0,9 21 0 0 0,-5 2 0 0 0,-25-13 0 0 0,-32-29 0 0 0,-44-32 0 0 0,-36-33 0 0 0,-35-28 0 0 0,-26-27 0 0 0,-26-21 0 0 0,-21-14 0 0 0,-17-14 0 0 0,-26-28 0 0 0,-38-30 0 0 0,-36-35 0 0 0,-41-45 0 0 0,-37-29 0 0 0,-21-17 0 0 0,-6-4 0 0 0,9 5 0 0 0,18 13 0 0 0,33 25 0 0 0,38 33 0 0 0,35 31 0 0 0,32 25 0 0 0,32 22 0 0 0,25 23 0 0 0,34 30 0 0 0,43 33 0 0 0,129 99 0 0 0,100 78 0 0 0,71 52 0 0 0,83 54 0 0 0,0 3 0 0 0,-47-30 0 0 0,-55-34 0 0 0,-80-58 0 0 0,-80-60 0 0 0,-64-50 0 0 0,-55-59 0 0 0,-56-57 0 0 0,-48-58 0 0 0,-79-102 0 0 0,-79-95 0 0 0,-29-34 0 0 0,4 8 0 0 0,17 23 0 0 0,36 47 0 0 0,39 51 0 0 0,34 44 0 0 0,30 40 0 0 0,30 34 0 0 0,29 27 0 0 0,30 24 0 0 0,23 18 0 0 0,88 55 0 0 0,139 105 0 0 0,74 65 0 0 0,28 31 0 0 0,23 26 0 0 0,-32-15 0 0 0,-66-39 0 0 0,-64-35 0 0 0,-65-46 0 0 0,-63-46 0 0 0,-47-42 0 0 0,-42-33 0 0 0,-37-29 0 0 0,-76-58 0 0 0,-72-58 0 0 0,-69-64 0 0 0,-91-93 0 0 0,-67-65 0 0 0,-1-9 0 0 0,37 32 0 0 0,41 36 0 0 0,61 53 0 0 0,60 53 0 0 0,56 48 0 0 0,50 40 0 0 0,47 36 0 0 0,50 42 0 0 0,59 41 0 0 0,115 87 0 0 0,147 106 0 0 0,73 56 0 0 0,13 8 0 0 0,-13-3 0 0 0,-56-32 0 0 0,-69-50 0 0 0,-61-47 0 0 0,-61-45 0 0 0,-53-46 0 0 0,-51-45 0 0 0,-64-81 0 0 0,-111-150 0 0 0,-79-99 0 0 0,-50-52 0 0 0,-32-35 0 0 0,9 21 0 0 0,38 51 0 0 0,42 42 0 0 0,52 55 0 0 0,47 60 0 0 0,39 51 0 0 0,31 43 0 0 0,24 31 0 0 0,52 33 0 0 0,126 78 0 0 0,95 68 0 0 0,68 61 0 0 0,85 91 0 0 0,27 42 0 0 0,-8 9 0 0 0,-2 15 0 0 0,-57-34 0 0 0,-85-64 0 0 0,-80-61 0 0 0,-79-61 0 0 0,-61-55 0 0 0,-51-49 0 0 0,-37-37 0 0 0,-58-67 0 0 0,-82-97 0 0 0,-44-59 0 0 0,-19-24 0 0 0,-12-14 0 0 0,19 21 0 0 0,32 40 0 0 0,27 31 0 0 0,36 38 0 0 0,29 36 0 0 0,43 48 0 0 0,61 68 0 0 0,84 88 0 0 0,133 136 0 0 0,70 77 0 0 0,28 37 0 0 0,29 51 0 0 0,-14 2 0 0 0,-52-53 0 0 0,-70-79 0 0 0,-71-77 0 0 0,-65-69 0 0 0,-55-64 0 0 0,-54-65 0 0 0,-57-67 0 0 0,-105-124 0 0 0,-61-85 0 0 0,-39-60 0 0 0,-56-76 0 0 0,-20-28 0 0 0,31 38 0 0 0,57 69 0 0 0,62 69 0 0 0,56 77 0 0 0,52 63 0 0 0,44 51 0 0 0,40 41 0 0 0,45 41 0 0 0,105 68 0 0 0,74 63 0 0 0,56 48 0 0 0,60 64 0 0 0,19 24 0 0 0,-36-20 0 0 0,-63-41 0 0 0,-71-52 0 0 0,-63-51 0 0 0,-58-52 0 0 0,-58-48 0 0 0,-51-45 0 0 0,-95-91 0 0 0,-71-70 0 0 0,-49-57 0 0 0,-61-71 0 0 0,-8-10 0 0 0,23 28 0 0 0,21 28 0 0 0,47 47 0 0 0,52 51 0 0 0,51 43 0 0 0,42 37 0 0 0,41 39 0 0 0,44 44 0 0 0,44 43 0 0 0,77 73 0 0 0,56 45 0 0 0,29 21 0 0 0,28 18 0 0 0,-10-9 0 0 0,-32-30 0 0 0,-33-37 0 0 0,-38-39 0 0 0,-34-39 0 0 0,-26-31 0 0 0,-19-28 0 0 0,-10-28 0 0 0,-5-16 0 0 0,3-3 0 0 0,12-12 0 0 0,11 1 0 0 0,6 4 0 0 0,15 3 0 0 0,1 7 0 0 0,-3 4 0 0 0,9 6 0 0 0,0 2 0 0 0,-7 3 0 0 0,-6 4 0 0 0,-9 10 0 0 0,-14 5 0 0 0,-20 6 0 0 0,-14 3 0 0 0,-20-2 0 0 0,-13-3 0 0 0,-13-2 0 0 0,-37-18 0 0 0,-76-34 0 0 0,-44-20 0 0 0,-26-3 0 0 0,-50-12 0 0 0,-16 3 0 0 0,-2 9 0 0 0,-38 6 0 0 0,-10 14 0 0 0,4 20 0 0 0,-37 15 0 0 0,2 15 0 0 0,20 13 0 0 0,-15 9 0 0 0,11 6 0 0 0,23 4 0 0 0,-12 1 0 0 0,-34 5 0 0 0,10 2 0 0 0,25-2 0 0 0,5-1 0 0 0,34-2 0 0 0,40-3 0 0 0,13 0 0 0 0,25-2 0 0 0,36 0 0 0 0,22 5 0 0 0,28 2 0 0 0,27-1 0 0 0,16 4 0 0 0,13 6 0 0 0,14 6 0 0 0,8 3 0 0 0,14 4 0 0 0,13 7 0 0 0,18 3 0 0 0,17-5 0 0 0,17 1 0 0 0,15 2 0 0 0,13-2 0 0 0,35 0 0 0 0,39 8 0 0 0,20 4 0 0 0,13-7 0 0 0,31-5 0 0 0,11-3 0 0 0,-1-7 0 0 0,22 3 0 0 0,7-4 0 0 0,-9 0 0 0 0,16 1 0 0 0,38 12 0 0 0,9 5 0 0 0,-6 1 0 0 0,19 4 0 0 0,-3-2 0 0 0,-20-2 0 0 0,8-4 0 0 0,-12-8 0 0 0,-19-4 0 0 0,6-1 0 0 0,-14-1 0 0 0,-15-3 0 0 0,6-1 0 0 0,17 7 0 0 0,-7 3 0 0 0,-18 3 0 0 0,1 0 0 0 0,-17 5 0 0 0,-17 2 0 0 0,1 3 0 0 0,-10 1 0 0 0,-15-3 0 0 0,-9 2 0 0 0,-5 0 0 0 0,-23-4 0 0 0,-23-7 0 0 0,-18-5 0 0 0,-15-7 0 0 0,-13-7 0 0 0,-23-6 0 0 0,-28-4 0 0 0,-26-3 0 0 0,-32-7 0 0 0,-54-2 0 0 0,-37-1 0 0 0,-32 3 0 0 0,-60-4 0 0 0,-22-11 0 0 0,-11-7 0 0 0,-45-9 0 0 0,-65-9 0 0 0,-16-2 0 0 0,10-3 0 0 0,-14-4 0 0 0,17 2 0 0 0,31 0 0 0 0,-10-2 0 0 0,18 8 0 0 0,30 8 0 0 0,-6 4 0 0 0,-30 9 0 0 0,7 8 0 0 0,24 7 0 0 0,8 6 0 0 0,28 9 0 0 0,36 4 0 0 0,11 5 0 0 0,24 7 0 0 0,31 4 0 0 0,8 4 0 0 0,7 8 0 0 0,20-3 0 0 0,23-1 0 0 0,21-1 0 0 0,22-5 0 0 0,18-8 0 0 0,14-2 0 0 0,9 3 0 0 0,10 3 0 0 0,14-3 0 0 0,25-4 0 0 0,21-5 0 0 0,9-4 0 0 0,18-8 0 0 0,9-9 0 0 0,9-8 0 0 0,21-12 0 0 0,10 0 0 0 0,1 0 0 0 0,25-6 0 0 0,35-1 0 0 0,16 5 0 0 0,2 3 0 0 0,15 7 0 0 0,0 2 0 0 0,-8-1 0 0 0,9 4 0 0 0,-10 4 0 0 0,-16 0 0 0 0,3 2 0 0 0,-4 3 0 0 0,-10 8 0 0 0,7 5 0 0 0,33 12 0 0 0,6 8 0 0 0,-7 6 0 0 0,9 14 0 0 0,-6 4 0 0 0,-2 10 0 0 0,26 16 0 0 0,5 7 0 0 0,-6 4 0 0 0,14 10 0 0 0,3 10 0 0 0,-26-8 0 0 0,-41-15 0 0 0,-31-16 0 0 0,-30-15 0 0 0,-27-9 0 0 0,-18-8 0 0 0,-18-9 0 0 0,-14-9 0 0 0,-20-7 0 0 0,-15-11 0 0 0,-14-9 0 0 0,-18-9 0 0 0,-22-7 0 0 0,-18-3 0 0 0,-22-2 0 0 0,-54-17 0 0 0,-67-21 0 0 0,-37-15 0 0 0,-20-3 0 0 0,-45-19 0 0 0,-18-6 0 0 0,-2-1 0 0 0,-35-7 0 0 0,-5-4 0 0 0,12-2 0 0 0,-28-11 0 0 0,-46-20 0 0 0,3 8 0 0 0,31 12 0 0 0,13 4 0 0 0,40 14 0 0 0,35 11 0 0 0,-4 3 0 0 0,23 15 0 0 0,35 17 0 0 0,22 10 0 0 0,18 12 0 0 0,30 14 0 0 0,35 13 0 0 0,20 6 0 0 0,28 7 0 0 0,24 4 0 0 0,20 4 0 0 0,29 9 0 0 0,35 7 0 0 0,27 3 0 0 0,17 4 0 0 0,26 3 0 0 0,20-1 0 0 0,21-5 0 0 0,57 6 0 0 0,42 5 0 0 0,19 7 0 0 0,61 26 0 0 0,89 43 0 0 0,37 27 0 0 0,-1 17 0 0 0,28 42 0 0 0,-5 15 0 0 0,-21 5 0 0 0,24 25 0 0 0,-8 4 0 0 0,-20-6 0 0 0,24 21 0 0 0,-22-1 0 0 0,-47-17 0 0 0,-17 5 0 0 0,-24 3 0 0 0,-53-23 0 0 0,-59-38 0 0 0,-51-35 0 0 0,-45-32 0 0 0,-40-29 0 0 0,-39-30 0 0 0,-40-25 0 0 0,-42-22 0 0 0,-42-29 0 0 0,-40-22 0 0 0,-75-40 0 0 0,-80-49 0 0 0,-36-18 0 0 0,-8-5 0 0 0,-26-13 0 0 0,3 6 0 0 0,21 9 0 0 0,-20-12 0 0 0,10 1 0 0 0,23 6 0 0 0,-22-16 0 0 0,-35-18 0 0 0,6 10 0 0 0,26 18 0 0 0,11 11 0 0 0,32 21 0 0 0,39 16 0 0 0,7 8 0 0 0,23 15 0 0 0,28 14 0 0 0,2 4 0 0 0,-4-2 0 0 0,14 7 0 0 0,16 16 0 0 0,9 11 0 0 0,13 7 0 0 0,25 10 0 0 0,11 10 0 0 0,16 6 0 0 0,18 0 0 0 0,15-4 0 0 0,12 1 0 0 0,11 7 0 0 0,12 10 0 0 0,18 9 0 0 0,15 8 0 0 0,16 5 0 0 0,28 14 0 0 0,20 16 0 0 0,17 9 0 0 0,51 20 0 0 0,69 26 0 0 0,35 11 0 0 0,5 0 0 0 0,24 6 0 0 0,0-9 0 0 0,-15-9 0 0 0,15-2 0 0 0,-7-3 0 0 0,-25-10 0 0 0,14 5 0 0 0,-5 3 0 0 0,-15-8 0 0 0,19 8 0 0 0,40 12 0 0 0,1-3 0 0 0,-21-10 0 0 0,7-2 0 0 0,-15-2 0 0 0,-28-12 0 0 0,3 0 0 0 0,-14-4 0 0 0,-26-6 0 0 0,-2-5 0 0 0,13 1 0 0 0,-11-7 0 0 0,-19-9 0 0 0,-15-4 0 0 0,-23-10 0 0 0,-20-8 0 0 0,-12-10 0 0 0,-15-9 0 0 0,-21-7 0 0 0,-8-5 0 0 0,-7-4 0 0 0,-5-1 0 0 0,-7-1 0 0 0,-14-5 0 0 0,-14-17 0 0 0,-17-16 0 0 0,-22-21 0 0 0,-82-107 0 0 0,-85-94 0 0 0,-80-91 0 0 0,-119-114 0 0 0,-122-104 0 0 0,-40-13 0 0 0,13 29 0 0 0,-10 9 0 0 0,28 33 0 0 0,32 41 0 0 0,-10-1 0 0 0,35 44 0 0 0,63 68 0 0 0,33 53 0 0 0,51 58 0 0 0,66 66 0 0 0,73 59 0 0 0,60 45 0 0 0,52 48 0 0 0,51 44 0 0 0,52 47 0 0 0,87 93 0 0 0,67 68 0 0 0,51 49 0 0 0,94 96 0 0 0,125 129 0 0 0,55 59 0 0 0,7 15 0 0 0,34 70 0 0 0,-7 17 0 0 0,-13-14 0 0 0,20 33 0 0 0,-39-29 0 0 0,-67-56 0 0 0,-39-12 0 0 0,-50-51 0 0 0,-78-93 0 0 0,-73-105 0 0 0,-65-92 0 0 0,-60-81 0 0 0,-46-61 0 0 0,-33-42 0 0 0,-25-40 0 0 0,-28-44 0 0 0,-24-36 0 0 0,-24-40 0 0 0,-51-75 0 0 0,-25-38 0 0 0,-12-18 0 0 0,-14-33 0 0 0,7-1 0 0 0,24 19 0 0 0,10-6 0 0 0,19 15 0 0 0,19 29 0 0 0,12-8 0 0 0,10-8 0 0 0,15 14 0 0 0,12 28 0 0 0,10 5 0 0 0,13 12 0 0 0,6 14 0 0 0,-3-13 0 0 0,-2-4 0 0 0,-1 2 0 0 0,-7-18 0 0 0,-1 3 0 0 0,6 18 0 0 0,3 1 0 0 0,6 13 0 0 0,8 18 0 0 0,7 11 0 0 0,4 11 0 0 0,8 21 0 0 0,15 21 0 0 0,10 23 0 0 0,4 26 0 0 0,19 23 0 0 0,16 22 0 0 0,19 19 0 0 0,57 45 0 0 0,47 50 0 0 0,39 51 0 0 0,70 95 0 0 0,101 121 0 0 0,36 51 0 0 0,1 12 0 0 0,6 39 0 0 0,-40-13 0 0 0,-52-32 0 0 0,-33-8 0 0 0,-54-55 0 0 0,-62-78 0 0 0,-54-72 0 0 0,-48-66 0 0 0,-45-59 0 0 0,-43-54 0 0 0,-45-55 0 0 0,-48-50 0 0 0,-112-108 0 0 0,-85-87 0 0 0,-60-62 0 0 0,-83-102 0 0 0,-18-41 0 0 0,18-10 0 0 0,-30-44 0 0 0,-34-29 0 0 0,34 33 0 0 0,72 67 0 0 0,64 69 0 0 0,74 79 0 0 0,68 76 0 0 0,59 55 0 0 0,42 47 0 0 0,34 35 0 0 0,34 33 0 0 0,28 32 0 0 0,26 26 0 0 0,74 72 0 0 0,62 66 0 0 0,54 58 0 0 0,91 102 0 0 0,42 53 0 0 0,16 25 0 0 0,43 56 0 0 0,0 34 0 0 0,-51-31 0 0 0,-70-62 0 0 0,-72-67 0 0 0,-71-76 0 0 0,-64-75 0 0 0,-50-65 0 0 0,-40-52 0 0 0,-42-48 0 0 0,-50-43 0 0 0,-47-44 0 0 0,-98-80 0 0 0,-102-98 0 0 0,-37-56 0 0 0,6-19 0 0 0,-6-44 0 0 0,22-8 0 0 0,21 11 0 0 0,-9-27 0 0 0,19 15 0 0 0,36 34 0 0 0,22 17 0 0 0,32 21 0 0 0,43 50 0 0 0,46 59 0 0 0,46 51 0 0 0,36 44 0 0 0,43 45 0 0 0,43 36 0 0 0,41 31 0 0 0,98 72 0 0 0,71 59 0 0 0,58 62 0 0 0,87 97 0 0 0,83 92 0 0 0,8 31 0 0 0,-25-9 0 0 0,-17 4 0 0 0,-57-33 0 0 0,-62-51 0 0 0,-54-30 0 0 0,-68-51 0 0 0,-57-64 0 0 0,-53-55 0 0 0,-43-45 0 0 0,-39-38 0 0 0,-27-35 0 0 0,-73-40 0 0 0,-75-45 0 0 0,-73-53 0 0 0,-117-96 0 0 0,-56-60 0 0 0,-22-30 0 0 0,-69-65 0 0 0,-76-75 0 0 0,7-5 0 0 0,48 33 0 0 0,34 22 0 0 0,69 52 0 0 0,68 59 0 0 0,47 44 0 0 0,59 48 0 0 0,62 45 0 0 0,40 37 0 0 0,40 32 0 0 0,38 24 0 0 0,31 26 0 0 0,25 23 0 0 0,32 22 0 0 0,75 57 0 0 0,70 62 0 0 0,63 62 0 0 0,95 96 0 0 0,34 42 0 0 0,-7 5 0 0 0,0 18 0 0 0,-16 2 0 0 0,-45-35 0 0 0,-61-57 0 0 0,-58-53 0 0 0,-54-59 0 0 0,-46-50 0 0 0,-41-38 0 0 0,-46-37 0 0 0,-42-34 0 0 0,-43-39 0 0 0,-89-75 0 0 0,-91-87 0 0 0,-41-42 0 0 0,-2-5 0 0 0,-4-13 0 0 0,27 6 0 0 0,43 25 0 0 0,29 16 0 0 0,42 32 0 0 0,44 38 0 0 0,28 28 0 0 0,30 27 0 0 0,50 46 0 0 0,52 57 0 0 0,56 57 0 0 0,88 92 0 0 0,97 107 0 0 0,41 46 0 0 0,8 6 0 0 0,-2 12 0 0 0,-36-24 0 0 0,-48-44 0 0 0,-41-34 0 0 0,-45-53 0 0 0,-46-44 0 0 0,-38-41 0 0 0,-28-30 0 0 0,-23-27 0 0 0,-27-18 0 0 0,-30-24 0 0 0,-64-42 0 0 0,-54-40 0 0 0,-44-36 0 0 0,-70-66 0 0 0,-71-75 0 0 0,-10-29 0 0 0,25 3 0 0 0,24-6 0 0 0,45 25 0 0 0,49 33 0 0 0,36 25 0 0 0,40 39 0 0 0,40 32 0 0 0,29 31 0 0 0,28 29 0 0 0,18 23 0 0 0,15 17 0 0 0,17 15 0 0 0,24 13 0 0 0,73 35 0 0 0,73 46 0 0 0,78 49 0 0 0,134 94 0 0 0,77 66 0 0 0,41 43 0 0 0,68 58 0 0 0,-3 8 0 0 0,-60-25 0 0 0,-37-16 0 0 0,-59-28 0 0 0,-83-57 0 0 0,-85-68 0 0 0,-73-55 0 0 0,-59-51 0 0 0,-52-39 0 0 0,-41-33 0 0 0,-59-61 0 0 0,-54-59 0 0 0,-57-58 0 0 0,-91-87 0 0 0,-47-42 0 0 0,-14-13 0 0 0,-35-28 0 0 0,5 11 0 0 0,23 23 0 0 0,-3 6 0 0 0,21 31 0 0 0,34 40 0 0 0,15 16 0 0 0,24 22 0 0 0,39 32 0 0 0,42 38 0 0 0,34 27 0 0 0,36 25 0 0 0,25 22 0 0 0,28 20 0 0 0,21 18 0 0 0,17 20 0 0 0,38 35 0 0 0,35 35 0 0 0,35 35 0 0 0,70 71 0 0 0,40 45 0 0 0,21 31 0 0 0,53 59 0 0 0,17 23 0 0 0,-6-12 0 0 0,2 16 0 0 0,-6 13 0 0 0,-41-31 0 0 0,-56-50 0 0 0,-50-48 0 0 0,-53-53 0 0 0,-41-53 0 0 0,-33-43 0 0 0,-23-31 0 0 0,-21-26 0 0 0,-14-18 0 0 0,-15-16 0 0 0,-13-13 0 0 0,-41-31 0 0 0,-38-28 0 0 0,-35-33 0 0 0,-58-67 0 0 0,-57-72 0 0 0,-13-37 0 0 0,10-7 0 0 0,-11-23 0 0 0,12 5 0 0 0,20 18 0 0 0,2-11 0 0 0,28 26 0 0 0,36 37 0 0 0,29 24 0 0 0,32 37 0 0 0,32 38 0 0 0,23 22 0 0 0,17 20 0 0 0,20 22 0 0 0,15 18 0 0 0,17 19 0 0 0,26 22 0 0 0,34 35 0 0 0,57 40 0 0 0,120 96 0 0 0,79 73 0 0 0,55 58 0 0 0,87 101 0 0 0,30 49 0 0 0,-14 14 0 0 0,9 52 0 0 0,-14 47 0 0 0,-54-27 0 0 0,-70-60 0 0 0,-72-61 0 0 0,-71-83 0 0 0,-63-84 0 0 0,-55-66 0 0 0,-40-56 0 0 0,-33-42 0 0 0,-33-32 0 0 0,-38-28 0 0 0,-51-32 0 0 0,-116-64 0 0 0,-157-118 0 0 0,-81-72 0 0 0,-24-47 0 0 0,-44-53 0 0 0,0-21 0 0 0,13-6 0 0 0,-33-46 0 0 0,22 7 0 0 0,43 25 0 0 0,5-6 0 0 0,48 37 0 0 0,73 63 0 0 0,51 45 0 0 0,69 59 0 0 0,65 56 0 0 0,54 45 0 0 0,42 44 0 0 0,37 28 0 0 0,32 28 0 0 0,23 28 0 0 0,54 60 0 0 0,53 60 0 0 0,51 56 0 0 0,81 92 0 0 0,41 47 0 0 0,15 10 0 0 0,41 28 0 0 0,-1-6 0 0 0,-27-31 0 0 0,-18-18 0 0 0,-24-24 0 0 0,-41-44 0 0 0,-55-53 0 0 0,-42-41 0 0 0,-43-41 0 0 0,-37-32 0 0 0,-33-29 0 0 0,-47-27 0 0 0,-51-31 0 0 0,-54-41 0 0 0,-95-73 0 0 0,-83-74 0 0 0,-21-34 0 0 0,14-8 0 0 0,8-10 0 0 0,35 22 0 0 0,37 30 0 0 0,17 12 0 0 0,29 28 0 0 0,32 26 0 0 0,16 15 0 0 0,21 23 0 0 0,26 23 0 0 0,19 14 0 0 0,17 12 0 0 0,24 25 0 0 0,28 28 0 0 0,63 60 0 0 0,59 63 0 0 0,58 62 0 0 0,-1-1 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19:19:40.7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11161 5300 16383 0 0,'0'2'0'0'0,"-2"0"0"0"0,0 2 0 0 0,-1 2 0 0 0,1 1 0 0 0,-1 0 0 0 0,0 3 0 0 0,0 2 0 0 0,0 1 0 0 0,1-1 0 0 0,-1 1 0 0 0,1 0 0 0 0,0 0 0 0 0,1 1 0 0 0,0 0 0 0 0,1-1 0 0 0,0-1 0 0 0,0 0 0 0 0,0-2 0 0 0,0 1 0 0 0,0 1 0 0 0,1 0 0 0 0,1 1 0 0 0,-1 2 0 0 0,1 0 0 0 0,0-1 0 0 0,2 1 0 0 0,2 1 0 0 0,0-1 0 0 0,0-1 0 0 0,2-1 0 0 0,-1-1 0 0 0,0-3 0 0 0,-1 0 0 0 0,0 0 0 0 0,0-1 0 0 0,0 0 0 0 0,0-1 0 0 0,-1-1 0 0 0,0 0 0 0 0,0-1 0 0 0,-1 0 0 0 0,0-1 0 0 0,-1 1 0 0 0,1 0 0 0 0,0 0 0 0 0,0 0 0 0 0,0-2 0 0 0,-1 1 0 0 0,0 0 0 0 0,2 0 0 0 0,-2 0 0 0 0,1-1 0 0 0,0 1 0 0 0,-1-1 0 0 0,0 0 0 0 0,0 1 0 0 0,-1 0 0 0 0,2-1 0 0 0,-1 0 0 0 0,0-1 0 0 0,2 0 0 0 0,-2 0 0 0 0,2 1 0 0 0,-1-1 0 0 0,1 1 0 0 0,0 0 0 0 0,-1 0 0 0 0,1-1 0 0 0,0 0 0 0 0,1-1 0 0 0,0-1 0 0 0,0 0 0 0 0,0 0 0 0 0,0 0 0 0 0,0 0 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19:19:40.7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10974 5424 16383 0 0,'-1'0'0'0'0,"0"1"0"0"0,-2 2 0 0 0,0 0 0 0 0,-1 2 0 0 0,0 2 0 0 0,0 1 0 0 0,-3 4 0 0 0,1 2 0 0 0,1 2 0 0 0,-3 3 0 0 0,2 0 0 0 0,0-1 0 0 0,1 1 0 0 0,1 3 0 0 0,0-1 0 0 0,2-1 0 0 0,0 0 0 0 0,1-2 0 0 0,1-3 0 0 0,1 1 0 0 0,1-2 0 0 0,1-1 0 0 0,0 2 0 0 0,2 0 0 0 0,1-1 0 0 0,-2-2 0 0 0,1 1 0 0 0,0-2 0 0 0,0-1 0 0 0,-2-2 0 0 0,0-1 0 0 0,1 0 0 0 0,-1-1 0 0 0,0 0 0 0 0,0 0 0 0 0,0 0 0 0 0,0-1 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19:19:40.7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10780 5089 16383 0 0,'-1'1'0'0'0,"-3"2"0"0"0,-1 4 0 0 0,-3 5 0 0 0,0 3 0 0 0,0 0 0 0 0,0 3 0 0 0,0 1 0 0 0,2-2 0 0 0,0 1 0 0 0,0-1 0 0 0,2 0 0 0 0,2 1 0 0 0,0 1 0 0 0,1-2 0 0 0,1 1 0 0 0,1 0 0 0 0,1 0 0 0 0,1 3 0 0 0,1 3 0 0 0,-1 1 0 0 0,1-2 0 0 0,1 0 0 0 0,-1-1 0 0 0,1-2 0 0 0,0 0 0 0 0,3 2 0 0 0,0-1 0 0 0,0-2 0 0 0,0-1 0 0 0,0-2 0 0 0,-1-4 0 0 0,0 0 0 0 0,-2-3 0 0 0,0 0 0 0 0,0-2 0 0 0,-1-1 0 0 0,0 1 0 0 0,0-2 0 0 0,0-2 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19:19:40.7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10640 5265 16383 0 0,'-1'0'0'0'0,"0"1"0"0"0,-1 2 0 0 0,0 0 0 0 0,-1 1 0 0 0,-1 2 0 0 0,-2 2 0 0 0,1 1 0 0 0,-1-1 0 0 0,0 1 0 0 0,0-1 0 0 0,0 0 0 0 0,2 0 0 0 0,0 1 0 0 0,1 1 0 0 0,1 0 0 0 0,-1 2 0 0 0,1 1 0 0 0,1-1 0 0 0,-1 2 0 0 0,0 1 0 0 0,0-1 0 0 0,1-3 0 0 0,0 2 0 0 0,1-1 0 0 0,0-1 0 0 0,1 0 0 0 0,0 0 0 0 0,1-2 0 0 0,0 1 0 0 0,0 0 0 0 0,0-1 0 0 0,-1-1 0 0 0,1 0 0 0 0,0-1 0 0 0,0 0 0 0 0,0-1 0 0 0,0 1 0 0 0,1 1 0 0 0,1-1 0 0 0,-1 0 0 0 0,0 1 0 0 0,0-1 0 0 0,0 0 0 0 0,-1-1 0 0 0,0-1 0 0 0,0-1 0 0 0,1 1 0 0 0,1 0 0 0 0,-1 0 0 0 0,1 1 0 0 0,0 0 0 0 0,-1 0 0 0 0,0 0 0 0 0,1 0 0 0 0,-1-1 0 0 0,0 0 0 0 0,1-1 0 0 0,1 0 0 0 0,-1 0 0 0 0,1 0 0 0 0,-1 0 0 0 0,2 1 0 0 0,-1 1 0 0 0,1-1 0 0 0,-1 1 0 0 0,0-1 0 0 0,0-2 0 0 0,-1 1 0 0 0,0-1 0 0 0,0 1 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19:19:40.7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10638 5547 16383 0 0,'0'1'0'0'0,"-1"1"0"0"0,0 0 0 0 0,-2 1 0 0 0,1 0 0 0 0,-2 1 0 0 0,0 1 0 0 0,1 0 0 0 0,0 1 0 0 0,0 1 0 0 0,1-1 0 0 0,0 0 0 0 0,0 1 0 0 0,1 0 0 0 0,1 1 0 0 0,-2 0 0 0 0,1 0 0 0 0,-1 1 0 0 0,1-1 0 0 0,1-1 0 0 0,-1 2 0 0 0,1-1 0 0 0,0 1 0 0 0,0 0 0 0 0,0 1 0 0 0,1-2 0 0 0,1-1 0 0 0,-1-1 0 0 0,0 0 0 0 0,0 0 0 0 0,0 0 0 0 0,0 0 0 0 0,0 1 0 0 0,1 0 0 0 0,-1 1 0 0 0,0-1 0 0 0,0 0 0 0 0,2 1 0 0 0,0 0 0 0 0,-1 0 0 0 0,1-1 0 0 0,-1 0 0 0 0,2 0 0 0 0,-2-1 0 0 0,1 0 0 0 0,-1 1 0 0 0,2-2 0 0 0,-1 0 0 0 0,-1-1 0 0 0,1 2 0 0 0,1-1 0 0 0,-1 1 0 0 0,1 0 0 0 0,0 1 0 0 0,1 1 0 0 0,1-1 0 0 0,0 1 0 0 0,0-1 0 0 0,-1 0 0 0 0,0-2 0 0 0,-1 0 0 0 0,0-1 0 0 0,0-1 0 0 0,0-1 0 0 0,0 1 0 0 0,0-1 0 0 0,0 2 0 0 0,0-1 0 0 0,-1 0 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19:19:40.7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10622 5565 16383 0 0,'0'1'0'0'0,"-1"1"0"0"0,0 0 0 0 0,-1 2 0 0 0,1 0 0 0 0,-1 0 0 0 0,1 2 0 0 0,-1 0 0 0 0,1 1 0 0 0,0 0 0 0 0,1 0 0 0 0,-1 0 0 0 0,1 1 0 0 0,0 1 0 0 0,0 0 0 0 0,1-1 0 0 0,-1 1 0 0 0,0 1 0 0 0,-1 0 0 0 0,-1 0 0 0 0,1 0 0 0 0,0 1 0 0 0,1 1 0 0 0,1 3 0 0 0,0 0 0 0 0,0 0 0 0 0,1-1 0 0 0,0-1 0 0 0,0-2 0 0 0,0 1 0 0 0,1 0 0 0 0,0-1 0 0 0,0 0 0 0 0,0-1 0 0 0,0 1 0 0 0,-1-1 0 0 0,0 1 0 0 0,0 0 0 0 0,2-2 0 0 0,0-1 0 0 0,1 0 0 0 0,0-1 0 0 0,0-1 0 0 0,1 1 0 0 0,0-1 0 0 0,-1 0 0 0 0,0-1 0 0 0,-1-1 0 0 0,0 0 0 0 0,-1 0 0 0 0,2-1 0 0 0,0-1 0 0 0,1 0 0 0 0,-1-2 0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19:19:40.7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13070 5001 16383 0 0,'0'1'0'0'0,"1"1"0"0"0,1 2 0 0 0,0 1 0 0 0,1 1 0 0 0,0 1 0 0 0,1 3 0 0 0,2 3 0 0 0,2 3 0 0 0,4 5 0 0 0,1 1 0 0 0,0 1 0 0 0,1 1 0 0 0,-1 1 0 0 0,-1-2 0 0 0,-1 1 0 0 0,0 2 0 0 0,-2-1 0 0 0,-2-2 0 0 0,-3 0 0 0 0,0 0 0 0 0,-1-3 0 0 0,-1 2 0 0 0,-2-1 0 0 0,0-1 0 0 0,-2 2 0 0 0,-1 2 0 0 0,-1-2 0 0 0,-1-2 0 0 0,0-2 0 0 0,-1-1 0 0 0,0-3 0 0 0,-1-1 0 0 0,0-2 0 0 0,0-1 0 0 0,0-1 0 0 0,0 0 0 0 0,-1-2 0 0 0,1 1 0 0 0,0-2 0 0 0,1 0 0 0 0,-1-2 0 0 0,1 0 0 0 0,0 0 0 0 0,0-1 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F66305-4F09-458C-9545-95CE3D58FD15}" type="datetime1">
              <a:rPr lang="cs-CZ" smtClean="0"/>
              <a:pPr/>
              <a:t>14.02.2023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noProof="0"/>
              <a:t>Po kliknutí můžete upravovat styly textu v předloze</a:t>
            </a:r>
            <a:r>
              <a:rPr lang="cs-CZ"/>
              <a:t>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F42A7-5B24-4C11-8C42-114980908A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34547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546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165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839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608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394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382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2/14/2023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610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2/14/2023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477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2/14/2023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282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428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2/14/2023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075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392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customXml" Target="../ink/ink8.xml"/><Relationship Id="rId26" Type="http://schemas.openxmlformats.org/officeDocument/2006/relationships/customXml" Target="../ink/ink12.xml"/><Relationship Id="rId39" Type="http://schemas.openxmlformats.org/officeDocument/2006/relationships/image" Target="../media/image24.png"/><Relationship Id="rId21" Type="http://schemas.openxmlformats.org/officeDocument/2006/relationships/image" Target="../media/image15.png"/><Relationship Id="rId34" Type="http://schemas.openxmlformats.org/officeDocument/2006/relationships/customXml" Target="../ink/ink16.xml"/><Relationship Id="rId42" Type="http://schemas.openxmlformats.org/officeDocument/2006/relationships/customXml" Target="../ink/ink20.xml"/><Relationship Id="rId47" Type="http://schemas.openxmlformats.org/officeDocument/2006/relationships/image" Target="../media/image28.png"/><Relationship Id="rId50" Type="http://schemas.openxmlformats.org/officeDocument/2006/relationships/customXml" Target="../ink/ink24.xml"/><Relationship Id="rId55" Type="http://schemas.openxmlformats.org/officeDocument/2006/relationships/image" Target="../media/image32.pn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6" Type="http://schemas.openxmlformats.org/officeDocument/2006/relationships/customXml" Target="../ink/ink7.xml"/><Relationship Id="rId29" Type="http://schemas.openxmlformats.org/officeDocument/2006/relationships/image" Target="../media/image19.png"/><Relationship Id="rId11" Type="http://schemas.openxmlformats.org/officeDocument/2006/relationships/image" Target="../media/image10.png"/><Relationship Id="rId24" Type="http://schemas.openxmlformats.org/officeDocument/2006/relationships/customXml" Target="../ink/ink11.xml"/><Relationship Id="rId32" Type="http://schemas.openxmlformats.org/officeDocument/2006/relationships/customXml" Target="../ink/ink15.xml"/><Relationship Id="rId37" Type="http://schemas.openxmlformats.org/officeDocument/2006/relationships/image" Target="../media/image23.png"/><Relationship Id="rId40" Type="http://schemas.openxmlformats.org/officeDocument/2006/relationships/customXml" Target="../ink/ink19.xml"/><Relationship Id="rId45" Type="http://schemas.openxmlformats.org/officeDocument/2006/relationships/image" Target="../media/image27.png"/><Relationship Id="rId53" Type="http://schemas.openxmlformats.org/officeDocument/2006/relationships/image" Target="../media/image31.png"/><Relationship Id="rId5" Type="http://schemas.openxmlformats.org/officeDocument/2006/relationships/image" Target="../media/image7.png"/><Relationship Id="rId10" Type="http://schemas.openxmlformats.org/officeDocument/2006/relationships/customXml" Target="../ink/ink4.xml"/><Relationship Id="rId19" Type="http://schemas.openxmlformats.org/officeDocument/2006/relationships/image" Target="../media/image14.png"/><Relationship Id="rId31" Type="http://schemas.openxmlformats.org/officeDocument/2006/relationships/image" Target="../media/image20.png"/><Relationship Id="rId44" Type="http://schemas.openxmlformats.org/officeDocument/2006/relationships/customXml" Target="../ink/ink21.xml"/><Relationship Id="rId52" Type="http://schemas.openxmlformats.org/officeDocument/2006/relationships/customXml" Target="../ink/ink25.xml"/><Relationship Id="rId4" Type="http://schemas.openxmlformats.org/officeDocument/2006/relationships/customXml" Target="../ink/ink1.xml"/><Relationship Id="rId9" Type="http://schemas.openxmlformats.org/officeDocument/2006/relationships/image" Target="../media/image9.png"/><Relationship Id="rId14" Type="http://schemas.openxmlformats.org/officeDocument/2006/relationships/customXml" Target="../ink/ink6.xml"/><Relationship Id="rId22" Type="http://schemas.openxmlformats.org/officeDocument/2006/relationships/customXml" Target="../ink/ink10.xml"/><Relationship Id="rId27" Type="http://schemas.openxmlformats.org/officeDocument/2006/relationships/image" Target="../media/image18.png"/><Relationship Id="rId30" Type="http://schemas.openxmlformats.org/officeDocument/2006/relationships/customXml" Target="../ink/ink14.xml"/><Relationship Id="rId35" Type="http://schemas.openxmlformats.org/officeDocument/2006/relationships/image" Target="../media/image22.png"/><Relationship Id="rId43" Type="http://schemas.openxmlformats.org/officeDocument/2006/relationships/image" Target="../media/image26.png"/><Relationship Id="rId48" Type="http://schemas.openxmlformats.org/officeDocument/2006/relationships/customXml" Target="../ink/ink23.xml"/><Relationship Id="rId8" Type="http://schemas.openxmlformats.org/officeDocument/2006/relationships/customXml" Target="../ink/ink3.xml"/><Relationship Id="rId51" Type="http://schemas.openxmlformats.org/officeDocument/2006/relationships/image" Target="../media/image30.png"/><Relationship Id="rId3" Type="http://schemas.openxmlformats.org/officeDocument/2006/relationships/image" Target="../media/image6.png"/><Relationship Id="rId12" Type="http://schemas.openxmlformats.org/officeDocument/2006/relationships/customXml" Target="../ink/ink5.xml"/><Relationship Id="rId17" Type="http://schemas.openxmlformats.org/officeDocument/2006/relationships/image" Target="../media/image13.png"/><Relationship Id="rId25" Type="http://schemas.openxmlformats.org/officeDocument/2006/relationships/image" Target="../media/image17.png"/><Relationship Id="rId33" Type="http://schemas.openxmlformats.org/officeDocument/2006/relationships/image" Target="../media/image21.png"/><Relationship Id="rId38" Type="http://schemas.openxmlformats.org/officeDocument/2006/relationships/customXml" Target="../ink/ink18.xml"/><Relationship Id="rId46" Type="http://schemas.openxmlformats.org/officeDocument/2006/relationships/customXml" Target="../ink/ink22.xml"/><Relationship Id="rId20" Type="http://schemas.openxmlformats.org/officeDocument/2006/relationships/customXml" Target="../ink/ink9.xml"/><Relationship Id="rId41" Type="http://schemas.openxmlformats.org/officeDocument/2006/relationships/image" Target="../media/image25.png"/><Relationship Id="rId54" Type="http://schemas.openxmlformats.org/officeDocument/2006/relationships/customXml" Target="../ink/ink26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.xml"/><Relationship Id="rId15" Type="http://schemas.openxmlformats.org/officeDocument/2006/relationships/image" Target="../media/image12.png"/><Relationship Id="rId23" Type="http://schemas.openxmlformats.org/officeDocument/2006/relationships/image" Target="../media/image16.png"/><Relationship Id="rId28" Type="http://schemas.openxmlformats.org/officeDocument/2006/relationships/customXml" Target="../ink/ink13.xml"/><Relationship Id="rId36" Type="http://schemas.openxmlformats.org/officeDocument/2006/relationships/customXml" Target="../ink/ink17.xml"/><Relationship Id="rId49" Type="http://schemas.openxmlformats.org/officeDocument/2006/relationships/image" Target="../media/image2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microsoft.com/office/2007/relationships/hdphoto" Target="../media/hdphoto1.wdp"/><Relationship Id="rId7" Type="http://schemas.openxmlformats.org/officeDocument/2006/relationships/image" Target="../media/image4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microsoft.com/office/2007/relationships/hdphoto" Target="../media/hdphoto2.wdp"/><Relationship Id="rId7" Type="http://schemas.openxmlformats.org/officeDocument/2006/relationships/image" Target="../media/image3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png"/><Relationship Id="rId5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49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37.png"/><Relationship Id="rId4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microsoft.com/office/2007/relationships/hdphoto" Target="../media/hdphoto1.wdp"/><Relationship Id="rId7" Type="http://schemas.openxmlformats.org/officeDocument/2006/relationships/image" Target="../media/image5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37.png"/><Relationship Id="rId4" Type="http://schemas.openxmlformats.org/officeDocument/2006/relationships/image" Target="../media/image52.png"/><Relationship Id="rId9" Type="http://schemas.openxmlformats.org/officeDocument/2006/relationships/image" Target="../media/image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>
            <a:extLst>
              <a:ext uri="{FF2B5EF4-FFF2-40B4-BE49-F238E27FC236}">
                <a16:creationId xmlns:a16="http://schemas.microsoft.com/office/drawing/2014/main" id="{FDDE5C32-FC11-2FE5-338F-3EFF00BAE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42200" y="-330908"/>
            <a:ext cx="3677209" cy="4342840"/>
          </a:xfrm>
          <a:prstGeom prst="rect">
            <a:avLst/>
          </a:prstGeom>
        </p:spPr>
      </p:pic>
      <p:pic>
        <p:nvPicPr>
          <p:cNvPr id="17" name="Picture 17">
            <a:extLst>
              <a:ext uri="{FF2B5EF4-FFF2-40B4-BE49-F238E27FC236}">
                <a16:creationId xmlns:a16="http://schemas.microsoft.com/office/drawing/2014/main" id="{C73E9F61-5FC8-40E8-79B4-FA50B7E007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320000">
            <a:off x="8199477" y="1812187"/>
            <a:ext cx="4125445" cy="482469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EFFF842-FA22-7DD6-86A8-AA063F266781}"/>
              </a:ext>
            </a:extLst>
          </p:cNvPr>
          <p:cNvSpPr txBox="1"/>
          <p:nvPr/>
        </p:nvSpPr>
        <p:spPr>
          <a:xfrm>
            <a:off x="4622426" y="958102"/>
            <a:ext cx="2743200" cy="4572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DB25DCC7-F332-0404-C521-329D87BE052A}"/>
              </a:ext>
            </a:extLst>
          </p:cNvPr>
          <p:cNvSpPr txBox="1"/>
          <p:nvPr/>
        </p:nvSpPr>
        <p:spPr>
          <a:xfrm>
            <a:off x="4624165" y="1047556"/>
            <a:ext cx="5016062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cs typeface="Calibri"/>
            </a:endParaRPr>
          </a:p>
        </p:txBody>
      </p:sp>
      <p:pic>
        <p:nvPicPr>
          <p:cNvPr id="28" name="Picture 28">
            <a:extLst>
              <a:ext uri="{FF2B5EF4-FFF2-40B4-BE49-F238E27FC236}">
                <a16:creationId xmlns:a16="http://schemas.microsoft.com/office/drawing/2014/main" id="{26A6F634-05D1-4A18-CC0B-67F2B031B4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883" t="13978" r="15644" b="16308"/>
          <a:stretch/>
        </p:blipFill>
        <p:spPr>
          <a:xfrm>
            <a:off x="3042249" y="1227352"/>
            <a:ext cx="5576365" cy="461062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D0EC646-B6CF-997C-CFC5-6F5178D8CEDB}"/>
                  </a:ext>
                </a:extLst>
              </p14:cNvPr>
              <p14:cNvContentPartPr/>
              <p14:nvPr/>
            </p14:nvContentPartPr>
            <p14:xfrm>
              <a:off x="294001" y="3002536"/>
              <a:ext cx="3017145" cy="1957698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D0EC646-B6CF-997C-CFC5-6F5178D8CED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1009" y="2939547"/>
                <a:ext cx="3142769" cy="20833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7CF422F-7FED-A4D9-4192-1923F109194C}"/>
                  </a:ext>
                </a:extLst>
              </p14:cNvPr>
              <p14:cNvContentPartPr/>
              <p14:nvPr/>
            </p14:nvContentPartPr>
            <p14:xfrm>
              <a:off x="5840351" y="4037979"/>
              <a:ext cx="63376" cy="184837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7CF422F-7FED-A4D9-4192-1923F109194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822448" y="4020034"/>
                <a:ext cx="98824" cy="2203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B2CB57B-A0AB-6B2C-95CC-281DB29BDE64}"/>
                  </a:ext>
                </a:extLst>
              </p14:cNvPr>
              <p14:cNvContentPartPr/>
              <p14:nvPr/>
            </p14:nvContentPartPr>
            <p14:xfrm>
              <a:off x="5869811" y="4037980"/>
              <a:ext cx="87770" cy="191844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B2CB57B-A0AB-6B2C-95CC-281DB29BDE6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851899" y="4020017"/>
                <a:ext cx="123236" cy="2274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04C4DB5-A4DD-671E-B72C-EF6C4ADEB26F}"/>
                  </a:ext>
                </a:extLst>
              </p14:cNvPr>
              <p14:cNvContentPartPr/>
              <p14:nvPr/>
            </p14:nvContentPartPr>
            <p14:xfrm>
              <a:off x="5840350" y="4053761"/>
              <a:ext cx="27387" cy="159905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04C4DB5-A4DD-671E-B72C-EF6C4ADEB26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822566" y="4035794"/>
                <a:ext cx="62599" cy="1954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3D7363F-BAD3-14FE-0809-F7D75D6637FC}"/>
                  </a:ext>
                </a:extLst>
              </p14:cNvPr>
              <p14:cNvContentPartPr/>
              <p14:nvPr/>
            </p14:nvContentPartPr>
            <p14:xfrm>
              <a:off x="5815430" y="4010927"/>
              <a:ext cx="43479" cy="2200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3D7363F-BAD3-14FE-0809-F7D75D6637F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797611" y="3992948"/>
                <a:ext cx="78761" cy="2556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A1B93049-D5E8-B859-753B-1CFD00D51CDB}"/>
                  </a:ext>
                </a:extLst>
              </p14:cNvPr>
              <p14:cNvContentPartPr/>
              <p14:nvPr/>
            </p14:nvContentPartPr>
            <p14:xfrm>
              <a:off x="5797705" y="4033470"/>
              <a:ext cx="52623" cy="183017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A1B93049-D5E8-B859-753B-1CFD00D51CD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779806" y="4015527"/>
                <a:ext cx="88063" cy="2185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95F2852-342F-6BDD-298F-69D9FAD2B38D}"/>
                  </a:ext>
                </a:extLst>
              </p14:cNvPr>
              <p14:cNvContentPartPr/>
              <p14:nvPr/>
            </p14:nvContentPartPr>
            <p14:xfrm>
              <a:off x="5802252" y="4069542"/>
              <a:ext cx="47953" cy="149866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95F2852-342F-6BDD-298F-69D9FAD2B38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784359" y="4051615"/>
                <a:ext cx="83381" cy="1853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167C31DB-56BC-5188-6B96-462D55F8BB19}"/>
                  </a:ext>
                </a:extLst>
              </p14:cNvPr>
              <p14:cNvContentPartPr/>
              <p14:nvPr/>
            </p14:nvContentPartPr>
            <p14:xfrm>
              <a:off x="5802848" y="4071796"/>
              <a:ext cx="39409" cy="153439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167C31DB-56BC-5188-6B96-462D55F8BB19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784935" y="4053829"/>
                <a:ext cx="74877" cy="1890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C25F64E-E486-DCF0-CB23-5B303F43EEE3}"/>
                  </a:ext>
                </a:extLst>
              </p14:cNvPr>
              <p14:cNvContentPartPr/>
              <p14:nvPr/>
            </p14:nvContentPartPr>
            <p14:xfrm>
              <a:off x="6117980" y="3999654"/>
              <a:ext cx="56549" cy="237619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C25F64E-E486-DCF0-CB23-5B303F43EEE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100085" y="3981680"/>
                <a:ext cx="91982" cy="2732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1901E024-04C7-C092-0F6A-B09CB4FD7639}"/>
                  </a:ext>
                </a:extLst>
              </p14:cNvPr>
              <p14:cNvContentPartPr/>
              <p14:nvPr/>
            </p14:nvContentPartPr>
            <p14:xfrm>
              <a:off x="6089585" y="4040234"/>
              <a:ext cx="46911" cy="197761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1901E024-04C7-C092-0F6A-B09CB4FD7639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071816" y="4022256"/>
                <a:ext cx="82094" cy="2333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0F4244FD-5C79-45F0-A5FC-0EA8BBB39F60}"/>
                  </a:ext>
                </a:extLst>
              </p14:cNvPr>
              <p14:cNvContentPartPr/>
              <p14:nvPr/>
            </p14:nvContentPartPr>
            <p14:xfrm>
              <a:off x="6039355" y="3992891"/>
              <a:ext cx="105873" cy="245977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0F4244FD-5C79-45F0-A5FC-0EA8BBB39F60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021410" y="3974910"/>
                <a:ext cx="141403" cy="2815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95285DFC-F135-1F3E-3628-62D9928186EE}"/>
                  </a:ext>
                </a:extLst>
              </p14:cNvPr>
              <p14:cNvContentPartPr/>
              <p14:nvPr/>
            </p14:nvContentPartPr>
            <p14:xfrm>
              <a:off x="6129868" y="4053760"/>
              <a:ext cx="51275" cy="162223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95285DFC-F135-1F3E-3628-62D9928186E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112064" y="4035815"/>
                <a:ext cx="86527" cy="1977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F7B35970-A53D-BAD1-BFFF-8FB0C0954F17}"/>
                  </a:ext>
                </a:extLst>
              </p14:cNvPr>
              <p14:cNvContentPartPr/>
              <p14:nvPr/>
            </p14:nvContentPartPr>
            <p14:xfrm>
              <a:off x="6167178" y="4031216"/>
              <a:ext cx="34353" cy="174886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F7B35970-A53D-BAD1-BFFF-8FB0C0954F17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149470" y="4013224"/>
                <a:ext cx="69414" cy="2105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AA314767-8F09-5BB9-1804-02EA382CC84F}"/>
                  </a:ext>
                </a:extLst>
              </p14:cNvPr>
              <p14:cNvContentPartPr/>
              <p14:nvPr/>
            </p14:nvContentPartPr>
            <p14:xfrm>
              <a:off x="6121065" y="3992704"/>
              <a:ext cx="73625" cy="244551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AA314767-8F09-5BB9-1804-02EA382CC84F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103108" y="3974749"/>
                <a:ext cx="109180" cy="2801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09B9DCC6-E4DE-67A3-73B9-F03C5E79B64E}"/>
                  </a:ext>
                </a:extLst>
              </p14:cNvPr>
              <p14:cNvContentPartPr/>
              <p14:nvPr/>
            </p14:nvContentPartPr>
            <p14:xfrm>
              <a:off x="5184643" y="4085323"/>
              <a:ext cx="184571" cy="237267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09B9DCC6-E4DE-67A3-73B9-F03C5E79B64E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166689" y="4067348"/>
                <a:ext cx="220121" cy="2728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A3F584B4-5089-F21F-91F4-33A7B67BC870}"/>
                  </a:ext>
                </a:extLst>
              </p14:cNvPr>
              <p14:cNvContentPartPr/>
              <p14:nvPr/>
            </p14:nvContentPartPr>
            <p14:xfrm>
              <a:off x="5191407" y="4180010"/>
              <a:ext cx="159978" cy="167806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A3F584B4-5089-F21F-91F4-33A7B67BC87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173432" y="4162044"/>
                <a:ext cx="195569" cy="2033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C71BB361-A2AD-6788-0EB1-5562CB11BA65}"/>
                  </a:ext>
                </a:extLst>
              </p14:cNvPr>
              <p14:cNvContentPartPr/>
              <p14:nvPr/>
            </p14:nvContentPartPr>
            <p14:xfrm>
              <a:off x="5175625" y="4112376"/>
              <a:ext cx="142435" cy="207246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C71BB361-A2AD-6788-0EB1-5562CB11BA65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157686" y="4094386"/>
                <a:ext cx="177954" cy="2428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5D8829C5-B054-42E7-B624-A7091DA6C880}"/>
                  </a:ext>
                </a:extLst>
              </p14:cNvPr>
              <p14:cNvContentPartPr/>
              <p14:nvPr/>
            </p14:nvContentPartPr>
            <p14:xfrm>
              <a:off x="5153081" y="4074051"/>
              <a:ext cx="224061" cy="275526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5D8829C5-B054-42E7-B624-A7091DA6C880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135099" y="4056066"/>
                <a:ext cx="259666" cy="3111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5D3E0216-3538-0F66-FCEB-CDE0D6B81F8C}"/>
                  </a:ext>
                </a:extLst>
              </p14:cNvPr>
              <p14:cNvContentPartPr/>
              <p14:nvPr/>
            </p14:nvContentPartPr>
            <p14:xfrm>
              <a:off x="5414596" y="4389671"/>
              <a:ext cx="348025" cy="236213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5D3E0216-3538-0F66-FCEB-CDE0D6B81F8C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396620" y="4371694"/>
                <a:ext cx="383618" cy="2718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5D8EC5B-FDAE-70A3-C5AA-6AAEED64C1C0}"/>
                  </a:ext>
                </a:extLst>
              </p14:cNvPr>
              <p14:cNvContentPartPr/>
              <p14:nvPr/>
            </p14:nvContentPartPr>
            <p14:xfrm>
              <a:off x="8141544" y="1567113"/>
              <a:ext cx="1960652" cy="116861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5D8EC5B-FDAE-70A3-C5AA-6AAEED64C1C0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123550" y="1549118"/>
                <a:ext cx="1996281" cy="12042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092458B-6F6E-4C56-6A52-B092AB143D99}"/>
                  </a:ext>
                </a:extLst>
              </p14:cNvPr>
              <p14:cNvContentPartPr/>
              <p14:nvPr/>
            </p14:nvContentPartPr>
            <p14:xfrm>
              <a:off x="8351871" y="1846942"/>
              <a:ext cx="1944200" cy="187589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092458B-6F6E-4C56-6A52-B092AB143D99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8315881" y="1811005"/>
                <a:ext cx="2015821" cy="2591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CDF21D10-4699-D90D-D8C3-CC414E781213}"/>
                  </a:ext>
                </a:extLst>
              </p14:cNvPr>
              <p14:cNvContentPartPr/>
              <p14:nvPr/>
            </p14:nvContentPartPr>
            <p14:xfrm>
              <a:off x="7958417" y="1586232"/>
              <a:ext cx="3237469" cy="729324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CDF21D10-4699-D90D-D8C3-CC414E781213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922421" y="1550252"/>
                <a:ext cx="3309101" cy="8009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E3CE2D61-41B1-A40E-C9D3-FFADB286F4E4}"/>
                  </a:ext>
                </a:extLst>
              </p14:cNvPr>
              <p14:cNvContentPartPr/>
              <p14:nvPr/>
            </p14:nvContentPartPr>
            <p14:xfrm>
              <a:off x="7652297" y="1589605"/>
              <a:ext cx="3472971" cy="105849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E3CE2D61-41B1-A40E-C9D3-FFADB286F4E4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589303" y="1526642"/>
                <a:ext cx="3598600" cy="11840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7FC60B0B-9B20-AD13-A7EE-DBD53B7D59AA}"/>
                  </a:ext>
                </a:extLst>
              </p14:cNvPr>
              <p14:cNvContentPartPr/>
              <p14:nvPr/>
            </p14:nvContentPartPr>
            <p14:xfrm>
              <a:off x="-1037895" y="4769069"/>
              <a:ext cx="19706" cy="19706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7FC60B0B-9B20-AD13-A7EE-DBD53B7D59AA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-4486445" y="1320519"/>
                <a:ext cx="6897100" cy="68971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6304707-6C4A-1A15-55D9-096331A82EBC}"/>
                  </a:ext>
                </a:extLst>
              </p14:cNvPr>
              <p14:cNvContentPartPr/>
              <p14:nvPr/>
            </p14:nvContentPartPr>
            <p14:xfrm>
              <a:off x="831453" y="3715202"/>
              <a:ext cx="1534893" cy="1808484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6304707-6C4A-1A15-55D9-096331A82EBC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68474" y="3652220"/>
                <a:ext cx="1660492" cy="19340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D0BF8950-E297-5D83-4BE1-882BA91E57E8}"/>
                  </a:ext>
                </a:extLst>
              </p14:cNvPr>
              <p14:cNvContentPartPr/>
              <p14:nvPr/>
            </p14:nvContentPartPr>
            <p14:xfrm>
              <a:off x="7998034" y="-228468"/>
              <a:ext cx="4376753" cy="3220914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D0BF8950-E297-5D83-4BE1-882BA91E57E8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935041" y="-291461"/>
                <a:ext cx="4502379" cy="33465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02750696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DD682-4D75-4843-AD79-6F388D0AD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83" y="2779"/>
            <a:ext cx="10058400" cy="1609344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Rockwell Condensed"/>
              </a:rPr>
              <a:t>KONEČNÁ KALKULACE</a:t>
            </a:r>
            <a:endParaRPr lang="en-US" b="1">
              <a:latin typeface="Rockwell Condensed"/>
            </a:endParaRPr>
          </a:p>
        </p:txBody>
      </p:sp>
      <p:graphicFrame>
        <p:nvGraphicFramePr>
          <p:cNvPr id="426" name="Diagram 426">
            <a:extLst>
              <a:ext uri="{FF2B5EF4-FFF2-40B4-BE49-F238E27FC236}">
                <a16:creationId xmlns:a16="http://schemas.microsoft.com/office/drawing/2014/main" id="{0446726A-3726-321B-2582-EFD0C8D10FFD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55466717"/>
              </p:ext>
            </p:extLst>
          </p:nvPr>
        </p:nvGraphicFramePr>
        <p:xfrm>
          <a:off x="570460" y="1719027"/>
          <a:ext cx="4754562" cy="3978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61" name="Diagram 426">
            <a:extLst>
              <a:ext uri="{FF2B5EF4-FFF2-40B4-BE49-F238E27FC236}">
                <a16:creationId xmlns:a16="http://schemas.microsoft.com/office/drawing/2014/main" id="{CC4E4F87-7F00-DFE1-0C3E-F12F8F3696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5879848"/>
              </p:ext>
            </p:extLst>
          </p:nvPr>
        </p:nvGraphicFramePr>
        <p:xfrm>
          <a:off x="6605948" y="1714544"/>
          <a:ext cx="4754562" cy="3978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03" name="TextBox 402">
            <a:extLst>
              <a:ext uri="{FF2B5EF4-FFF2-40B4-BE49-F238E27FC236}">
                <a16:creationId xmlns:a16="http://schemas.microsoft.com/office/drawing/2014/main" id="{3D642A12-4D1B-EB9B-A340-F60F42B6F6CE}"/>
              </a:ext>
            </a:extLst>
          </p:cNvPr>
          <p:cNvSpPr txBox="1"/>
          <p:nvPr/>
        </p:nvSpPr>
        <p:spPr>
          <a:xfrm>
            <a:off x="2420471" y="1243852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 i="1" dirty="0"/>
              <a:t>DÍTĚ</a:t>
            </a:r>
          </a:p>
        </p:txBody>
      </p:sp>
      <p:sp>
        <p:nvSpPr>
          <p:cNvPr id="404" name="TextBox 403">
            <a:extLst>
              <a:ext uri="{FF2B5EF4-FFF2-40B4-BE49-F238E27FC236}">
                <a16:creationId xmlns:a16="http://schemas.microsoft.com/office/drawing/2014/main" id="{A6EABC03-2BC1-7CA3-D878-3AC1D1336C52}"/>
              </a:ext>
            </a:extLst>
          </p:cNvPr>
          <p:cNvSpPr txBox="1"/>
          <p:nvPr/>
        </p:nvSpPr>
        <p:spPr>
          <a:xfrm>
            <a:off x="8213911" y="1243851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 i="1" dirty="0"/>
              <a:t>DOSPĚLÝ</a:t>
            </a:r>
          </a:p>
        </p:txBody>
      </p:sp>
      <p:sp>
        <p:nvSpPr>
          <p:cNvPr id="1719" name="TextBox 1718">
            <a:extLst>
              <a:ext uri="{FF2B5EF4-FFF2-40B4-BE49-F238E27FC236}">
                <a16:creationId xmlns:a16="http://schemas.microsoft.com/office/drawing/2014/main" id="{F2A26730-BC02-A025-0730-D9F3C65C3450}"/>
              </a:ext>
            </a:extLst>
          </p:cNvPr>
          <p:cNvSpPr txBox="1"/>
          <p:nvPr/>
        </p:nvSpPr>
        <p:spPr>
          <a:xfrm>
            <a:off x="1568823" y="5899972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 i="1"/>
              <a:t>8 140 Kč</a:t>
            </a:r>
          </a:p>
        </p:txBody>
      </p:sp>
      <p:sp>
        <p:nvSpPr>
          <p:cNvPr id="1720" name="TextBox 1719">
            <a:extLst>
              <a:ext uri="{FF2B5EF4-FFF2-40B4-BE49-F238E27FC236}">
                <a16:creationId xmlns:a16="http://schemas.microsoft.com/office/drawing/2014/main" id="{46C8BF1A-9110-04BC-4926-52A40D3EA529}"/>
              </a:ext>
            </a:extLst>
          </p:cNvPr>
          <p:cNvSpPr txBox="1"/>
          <p:nvPr/>
        </p:nvSpPr>
        <p:spPr>
          <a:xfrm>
            <a:off x="7608793" y="5961526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 i="1" dirty="0"/>
              <a:t>8 300 </a:t>
            </a:r>
            <a:r>
              <a:rPr lang="en-US" sz="3600" b="1" i="1" dirty="0" err="1"/>
              <a:t>Kč</a:t>
            </a:r>
          </a:p>
        </p:txBody>
      </p:sp>
    </p:spTree>
    <p:extLst>
      <p:ext uri="{BB962C8B-B14F-4D97-AF65-F5344CB8AC3E}">
        <p14:creationId xmlns:p14="http://schemas.microsoft.com/office/powerpoint/2010/main" val="2799616851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AEBCB-CCE3-88F6-5B75-8B373FCD7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  <a:latin typeface="Rockwell Condensed"/>
              </a:rPr>
              <a:t>SLUŽEBNÍ PROGRAM</a:t>
            </a:r>
            <a:endParaRPr lang="en-US" dirty="0">
              <a:latin typeface="Rockwell Condensed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8C9F3D-A086-7285-A90F-D89BEE8288F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cs-CZ" b="1" u="sng" dirty="0">
                <a:solidFill>
                  <a:schemeClr val="accent5">
                    <a:lumMod val="10000"/>
                  </a:schemeClr>
                </a:solidFill>
                <a:latin typeface="Rockwell Condensed"/>
                <a:cs typeface="Arial"/>
              </a:rPr>
              <a:t>Cena zahrnuje:</a:t>
            </a:r>
            <a:endParaRPr lang="en-US" b="1" u="sng">
              <a:solidFill>
                <a:schemeClr val="accent5">
                  <a:lumMod val="10000"/>
                </a:schemeClr>
              </a:solidFill>
              <a:latin typeface="Rockwell Condensed"/>
              <a:ea typeface="+mn-lt"/>
              <a:cs typeface="+mn-lt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9E3611"/>
              </a:buClr>
              <a:buFont typeface="Arial,Sans-Serif" pitchFamily="2" charset="2"/>
              <a:buChar char="•"/>
            </a:pPr>
            <a:r>
              <a:rPr lang="cs-CZ" b="1" dirty="0">
                <a:solidFill>
                  <a:schemeClr val="accent5">
                    <a:lumMod val="10000"/>
                  </a:schemeClr>
                </a:solidFill>
                <a:latin typeface="Rockwell Condensed"/>
                <a:cs typeface="Arial"/>
              </a:rPr>
              <a:t>Dopravu v rámci programu</a:t>
            </a:r>
            <a:endParaRPr lang="en-US" b="1">
              <a:solidFill>
                <a:schemeClr val="accent5">
                  <a:lumMod val="10000"/>
                </a:schemeClr>
              </a:solidFill>
              <a:latin typeface="Rockwell Condensed"/>
              <a:ea typeface="+mn-lt"/>
              <a:cs typeface="+mn-lt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9E3611"/>
              </a:buClr>
              <a:buFont typeface="Arial,Sans-Serif" pitchFamily="2" charset="2"/>
              <a:buChar char="•"/>
            </a:pPr>
            <a:r>
              <a:rPr lang="cs-CZ" b="1" dirty="0">
                <a:solidFill>
                  <a:schemeClr val="accent5">
                    <a:lumMod val="10000"/>
                  </a:schemeClr>
                </a:solidFill>
                <a:latin typeface="Rockwell Condensed"/>
                <a:cs typeface="Arial"/>
              </a:rPr>
              <a:t>Vstupné</a:t>
            </a:r>
            <a:endParaRPr lang="en-US" b="1">
              <a:solidFill>
                <a:schemeClr val="accent5">
                  <a:lumMod val="10000"/>
                </a:schemeClr>
              </a:solidFill>
              <a:latin typeface="Rockwell Condensed"/>
              <a:ea typeface="+mn-lt"/>
              <a:cs typeface="+mn-lt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9E3611"/>
              </a:buClr>
              <a:buFont typeface="Arial,Sans-Serif" pitchFamily="2" charset="2"/>
              <a:buChar char="•"/>
            </a:pPr>
            <a:r>
              <a:rPr lang="cs-CZ" b="1" dirty="0">
                <a:solidFill>
                  <a:schemeClr val="accent5">
                    <a:lumMod val="10000"/>
                  </a:schemeClr>
                </a:solidFill>
                <a:latin typeface="Rockwell Condensed"/>
                <a:cs typeface="Arial"/>
              </a:rPr>
              <a:t>Stravu</a:t>
            </a:r>
            <a:endParaRPr lang="en-US" b="1">
              <a:solidFill>
                <a:schemeClr val="accent5">
                  <a:lumMod val="10000"/>
                </a:schemeClr>
              </a:solidFill>
              <a:latin typeface="Rockwell Condensed"/>
              <a:ea typeface="+mn-lt"/>
              <a:cs typeface="+mn-lt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9E3611"/>
              </a:buClr>
              <a:buFont typeface="Arial,Sans-Serif" pitchFamily="2" charset="2"/>
              <a:buChar char="•"/>
            </a:pPr>
            <a:r>
              <a:rPr lang="cs-CZ" b="1" dirty="0">
                <a:solidFill>
                  <a:schemeClr val="accent5">
                    <a:lumMod val="10000"/>
                  </a:schemeClr>
                </a:solidFill>
                <a:latin typeface="Rockwell Condensed"/>
                <a:cs typeface="Arial"/>
              </a:rPr>
              <a:t>Ubytování</a:t>
            </a:r>
            <a:endParaRPr lang="en-US" b="1">
              <a:solidFill>
                <a:schemeClr val="accent5">
                  <a:lumMod val="10000"/>
                </a:schemeClr>
              </a:solidFill>
              <a:latin typeface="Rockwell Condensed"/>
              <a:ea typeface="+mn-lt"/>
              <a:cs typeface="+mn-lt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9E3611"/>
              </a:buClr>
              <a:buFont typeface="Arial,Sans-Serif" pitchFamily="2" charset="2"/>
              <a:buChar char="•"/>
            </a:pPr>
            <a:r>
              <a:rPr lang="cs-CZ" b="1" dirty="0">
                <a:solidFill>
                  <a:schemeClr val="accent5">
                    <a:lumMod val="10000"/>
                  </a:schemeClr>
                </a:solidFill>
                <a:latin typeface="Rockwell Condensed"/>
                <a:cs typeface="Arial"/>
              </a:rPr>
              <a:t>Potřebná vybavení</a:t>
            </a:r>
            <a:endParaRPr lang="en-US" b="1">
              <a:solidFill>
                <a:schemeClr val="accent5">
                  <a:lumMod val="10000"/>
                </a:schemeClr>
              </a:solidFill>
              <a:latin typeface="Rockwell Condensed"/>
              <a:ea typeface="+mn-lt"/>
              <a:cs typeface="+mn-lt"/>
            </a:endParaRPr>
          </a:p>
          <a:p>
            <a:pPr>
              <a:buClr>
                <a:srgbClr val="9E3611"/>
              </a:buClr>
            </a:pPr>
            <a:endParaRPr lang="en-US" b="1" dirty="0">
              <a:latin typeface="Rockwell Condensed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945064-3B3E-15AD-4960-94B2B22B024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cs-CZ" b="1" u="sng" dirty="0">
                <a:solidFill>
                  <a:schemeClr val="accent5">
                    <a:lumMod val="10000"/>
                  </a:schemeClr>
                </a:solidFill>
                <a:latin typeface="Rockwell Condensed"/>
                <a:cs typeface="Arial"/>
              </a:rPr>
              <a:t>Cena nezahrnuje:</a:t>
            </a:r>
            <a:endParaRPr lang="en-US" b="1" u="sng">
              <a:solidFill>
                <a:schemeClr val="accent5">
                  <a:lumMod val="10000"/>
                </a:schemeClr>
              </a:solidFill>
              <a:latin typeface="Rockwell Condensed"/>
              <a:ea typeface="+mn-lt"/>
              <a:cs typeface="+mn-lt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9E3611"/>
              </a:buClr>
              <a:buFont typeface="Arial,Sans-Serif" pitchFamily="2" charset="2"/>
              <a:buChar char="•"/>
            </a:pPr>
            <a:r>
              <a:rPr lang="cs-CZ" b="1" dirty="0">
                <a:solidFill>
                  <a:schemeClr val="accent5">
                    <a:lumMod val="10000"/>
                  </a:schemeClr>
                </a:solidFill>
                <a:latin typeface="Rockwell Condensed"/>
                <a:ea typeface="+mn-lt"/>
                <a:cs typeface="Arial"/>
              </a:rPr>
              <a:t>Doplňkové služby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9E3611"/>
              </a:buClr>
              <a:buFont typeface="Arial,Sans-Serif" pitchFamily="2" charset="2"/>
              <a:buChar char="•"/>
            </a:pPr>
            <a:r>
              <a:rPr lang="cs-CZ" b="1" dirty="0">
                <a:solidFill>
                  <a:schemeClr val="accent5">
                    <a:lumMod val="10000"/>
                  </a:schemeClr>
                </a:solidFill>
                <a:latin typeface="Rockwell Condensed"/>
                <a:ea typeface="+mn-lt"/>
                <a:cs typeface="Arial"/>
              </a:rPr>
              <a:t>Wellness 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Clr>
                <a:srgbClr val="9E3611"/>
              </a:buClr>
              <a:buNone/>
            </a:pPr>
            <a:endParaRPr lang="cs-CZ" b="1" dirty="0">
              <a:solidFill>
                <a:schemeClr val="accent5">
                  <a:lumMod val="10000"/>
                </a:schemeClr>
              </a:solidFill>
              <a:latin typeface="Rockwell Condensed"/>
              <a:ea typeface="+mn-lt"/>
              <a:cs typeface="Arial"/>
            </a:endParaRPr>
          </a:p>
          <a:p>
            <a:pPr>
              <a:buClr>
                <a:srgbClr val="9E3611"/>
              </a:buClr>
            </a:pPr>
            <a:endParaRPr lang="en-US" b="1" dirty="0">
              <a:latin typeface="Rockwell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426825503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19">
            <a:extLst>
              <a:ext uri="{FF2B5EF4-FFF2-40B4-BE49-F238E27FC236}">
                <a16:creationId xmlns:a16="http://schemas.microsoft.com/office/drawing/2014/main" id="{7049A7D3-684C-4C59-A4B6-7B308A6AD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21">
            <a:extLst>
              <a:ext uri="{FF2B5EF4-FFF2-40B4-BE49-F238E27FC236}">
                <a16:creationId xmlns:a16="http://schemas.microsoft.com/office/drawing/2014/main" id="{D7B1087B-C592-40E7-B532-60B453A2F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23">
            <a:extLst>
              <a:ext uri="{FF2B5EF4-FFF2-40B4-BE49-F238E27FC236}">
                <a16:creationId xmlns:a16="http://schemas.microsoft.com/office/drawing/2014/main" id="{14AE7447-E8F8-4A0F-9E3D-94842BFF88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25">
            <a:extLst>
              <a:ext uri="{FF2B5EF4-FFF2-40B4-BE49-F238E27FC236}">
                <a16:creationId xmlns:a16="http://schemas.microsoft.com/office/drawing/2014/main" id="{85981F80-69EE-4E2B-82A8-47FDFD772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6CE0473-0B07-47EE-A016-EBD87F2C8C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EDD0D1E4-DFCA-4DF0-9D37-571A5F529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EB384DB2-5DBE-4000-BBD8-68F4A6F35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8497EEB-0DDE-4044-AAB7-899504057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72078"/>
            <a:ext cx="12192000" cy="309575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91D5588-0A43-44F8-8BF9-4BD0CB073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45590" y="5218262"/>
            <a:ext cx="1080904" cy="1080902"/>
            <a:chOff x="9685338" y="4460675"/>
            <a:chExt cx="1080904" cy="1080902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C96F04B2-EA02-4F51-91CB-9399DBE724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524F9A86-344F-4139-A831-9D8F3E0EED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1D09B778-28EF-3912-4646-8CD0EF42DBB3}"/>
              </a:ext>
            </a:extLst>
          </p:cNvPr>
          <p:cNvSpPr txBox="1"/>
          <p:nvPr/>
        </p:nvSpPr>
        <p:spPr>
          <a:xfrm>
            <a:off x="148785" y="3522863"/>
            <a:ext cx="11894430" cy="162714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 fontScale="92500"/>
          </a:bodyPr>
          <a:lstStyle/>
          <a:p>
            <a:pPr algn="ctr"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b="1" i="1" cap="all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Rockwell"/>
                <a:ea typeface="+mj-ea"/>
                <a:cs typeface="+mj-cs"/>
              </a:rPr>
              <a:t>DĚKUJEME ZA POZORNOST</a:t>
            </a:r>
          </a:p>
        </p:txBody>
      </p:sp>
      <p:pic>
        <p:nvPicPr>
          <p:cNvPr id="3" name="Picture 28">
            <a:extLst>
              <a:ext uri="{FF2B5EF4-FFF2-40B4-BE49-F238E27FC236}">
                <a16:creationId xmlns:a16="http://schemas.microsoft.com/office/drawing/2014/main" id="{25DA3F5C-6CC8-DD04-104A-B9794ED6111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2883" t="13978" r="15644" b="16308"/>
          <a:stretch/>
        </p:blipFill>
        <p:spPr>
          <a:xfrm>
            <a:off x="4429962" y="643468"/>
            <a:ext cx="3332075" cy="279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418156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7F9DB-E7B1-2ACC-7DDE-83A15160C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MAIN INFORMATION</a:t>
            </a:r>
            <a:endParaRPr lang="en-US">
              <a:solidFill>
                <a:srgbClr val="FF0000"/>
              </a:solidFill>
              <a:latin typeface="Rockwell Condensed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7ACC75-3075-F746-61B4-CBC4676E8B0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12 </a:t>
            </a:r>
            <a:r>
              <a:rPr lang="en-US" dirty="0" err="1">
                <a:ea typeface="+mn-lt"/>
                <a:cs typeface="+mn-lt"/>
              </a:rPr>
              <a:t>th</a:t>
            </a:r>
            <a:r>
              <a:rPr lang="en-US" dirty="0">
                <a:ea typeface="+mn-lt"/>
                <a:cs typeface="+mn-lt"/>
              </a:rPr>
              <a:t> of June 2023 – 16 </a:t>
            </a:r>
            <a:r>
              <a:rPr lang="en-US" dirty="0" err="1">
                <a:ea typeface="+mn-lt"/>
                <a:cs typeface="+mn-lt"/>
              </a:rPr>
              <a:t>th</a:t>
            </a:r>
            <a:r>
              <a:rPr lang="en-US" dirty="0">
                <a:ea typeface="+mn-lt"/>
                <a:cs typeface="+mn-lt"/>
              </a:rPr>
              <a:t> of June 2023</a:t>
            </a:r>
          </a:p>
          <a:p>
            <a:pPr>
              <a:buClr>
                <a:srgbClr val="9E3611"/>
              </a:buClr>
            </a:pPr>
            <a:r>
              <a:rPr lang="en-US" dirty="0"/>
              <a:t>Zlín region – around Baťa canal</a:t>
            </a:r>
          </a:p>
          <a:p>
            <a:pPr>
              <a:buClr>
                <a:srgbClr val="9E3611"/>
              </a:buClr>
            </a:pPr>
            <a:r>
              <a:rPr lang="en-US" dirty="0">
                <a:ea typeface="+mn-lt"/>
                <a:cs typeface="+mn-lt"/>
              </a:rPr>
              <a:t>Families with adopted children</a:t>
            </a:r>
          </a:p>
          <a:p>
            <a:pPr>
              <a:buClr>
                <a:srgbClr val="9E3611"/>
              </a:buClr>
            </a:pPr>
            <a:r>
              <a:rPr lang="en-US" dirty="0">
                <a:ea typeface="+mn-lt"/>
                <a:cs typeface="+mn-lt"/>
              </a:rPr>
              <a:t>Fairytale places of Central Moravia</a:t>
            </a:r>
            <a:endParaRPr lang="en-US" dirty="0"/>
          </a:p>
          <a:p>
            <a:pPr>
              <a:buClr>
                <a:srgbClr val="9E3611"/>
              </a:buClr>
            </a:pPr>
            <a:r>
              <a:rPr lang="cs-CZ" dirty="0">
                <a:ea typeface="+mn-lt"/>
                <a:cs typeface="+mn-lt"/>
              </a:rPr>
              <a:t>20 </a:t>
            </a:r>
            <a:r>
              <a:rPr lang="cs-CZ" dirty="0" err="1">
                <a:ea typeface="+mn-lt"/>
                <a:cs typeface="+mn-lt"/>
              </a:rPr>
              <a:t>adults</a:t>
            </a:r>
            <a:r>
              <a:rPr lang="cs-CZ" dirty="0">
                <a:ea typeface="+mn-lt"/>
                <a:cs typeface="+mn-lt"/>
              </a:rPr>
              <a:t>, 10 </a:t>
            </a:r>
            <a:r>
              <a:rPr lang="cs-CZ" dirty="0" err="1">
                <a:ea typeface="+mn-lt"/>
                <a:cs typeface="+mn-lt"/>
              </a:rPr>
              <a:t>children</a:t>
            </a:r>
            <a:r>
              <a:rPr lang="cs-CZ" dirty="0">
                <a:ea typeface="+mn-lt"/>
                <a:cs typeface="+mn-lt"/>
              </a:rPr>
              <a:t>, 5 </a:t>
            </a:r>
            <a:r>
              <a:rPr lang="cs-CZ" dirty="0" err="1">
                <a:ea typeface="+mn-lt"/>
                <a:cs typeface="+mn-lt"/>
              </a:rPr>
              <a:t>volunteers</a:t>
            </a:r>
            <a:r>
              <a:rPr lang="cs-CZ" dirty="0">
                <a:ea typeface="+mn-lt"/>
                <a:cs typeface="+mn-lt"/>
              </a:rPr>
              <a:t>, 1 </a:t>
            </a:r>
            <a:r>
              <a:rPr lang="cs-CZ" dirty="0" err="1">
                <a:ea typeface="+mn-lt"/>
                <a:cs typeface="+mn-lt"/>
              </a:rPr>
              <a:t>profesional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volunteer</a:t>
            </a:r>
            <a:r>
              <a:rPr lang="cs-CZ" dirty="0">
                <a:ea typeface="+mn-lt"/>
                <a:cs typeface="+mn-lt"/>
              </a:rPr>
              <a:t>, 1 </a:t>
            </a:r>
            <a:r>
              <a:rPr lang="cs-CZ" dirty="0" err="1">
                <a:ea typeface="+mn-lt"/>
                <a:cs typeface="+mn-lt"/>
              </a:rPr>
              <a:t>social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worker</a:t>
            </a:r>
            <a:r>
              <a:rPr lang="cs-CZ" dirty="0">
                <a:ea typeface="+mn-lt"/>
                <a:cs typeface="+mn-lt"/>
              </a:rPr>
              <a:t>, 1 </a:t>
            </a:r>
            <a:r>
              <a:rPr lang="cs-CZ" dirty="0" err="1">
                <a:ea typeface="+mn-lt"/>
                <a:cs typeface="+mn-lt"/>
              </a:rPr>
              <a:t>psychologist</a:t>
            </a:r>
            <a:endParaRPr lang="en-US" dirty="0" err="1">
              <a:ea typeface="+mn-lt"/>
              <a:cs typeface="+mn-lt"/>
            </a:endParaRP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24E35FD6-2148-11FB-37F0-B8FC16D2E602}"/>
              </a:ext>
            </a:extLst>
          </p:cNvPr>
          <p:cNvSpPr/>
          <p:nvPr/>
        </p:nvSpPr>
        <p:spPr>
          <a:xfrm>
            <a:off x="7514897" y="-1"/>
            <a:ext cx="4677101" cy="342899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41FD5E9F-7101-F5E5-3418-71AF8EBFA74D}"/>
              </a:ext>
            </a:extLst>
          </p:cNvPr>
          <p:cNvSpPr/>
          <p:nvPr/>
        </p:nvSpPr>
        <p:spPr>
          <a:xfrm>
            <a:off x="7514896" y="3573517"/>
            <a:ext cx="4677101" cy="3284481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1">
            <a:extLst>
              <a:ext uri="{FF2B5EF4-FFF2-40B4-BE49-F238E27FC236}">
                <a16:creationId xmlns:a16="http://schemas.microsoft.com/office/drawing/2014/main" id="{E9B48D62-A5E1-F50D-7837-A17733E990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848" y="69134"/>
            <a:ext cx="3965026" cy="3277596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BD8AD136-7E13-42F2-2CCE-66CD7634A9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1" r="317" b="7213"/>
          <a:stretch/>
        </p:blipFill>
        <p:spPr>
          <a:xfrm>
            <a:off x="7665964" y="3805073"/>
            <a:ext cx="4386630" cy="282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879904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8CA1D-4086-EC66-C83E-BD95E7B3D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9348" y="-86868"/>
            <a:ext cx="6629400" cy="1609344"/>
          </a:xfrm>
        </p:spPr>
        <p:txBody>
          <a:bodyPr/>
          <a:lstStyle/>
          <a:p>
            <a:r>
              <a:rPr lang="en-US" err="1">
                <a:solidFill>
                  <a:srgbClr val="FF0000"/>
                </a:solidFill>
              </a:rPr>
              <a:t>trasování</a:t>
            </a:r>
            <a:endParaRPr lang="en-US" err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BC7B82-897B-BAFA-FEF2-E5751E6AAED0}"/>
              </a:ext>
            </a:extLst>
          </p:cNvPr>
          <p:cNvSpPr txBox="1"/>
          <p:nvPr/>
        </p:nvSpPr>
        <p:spPr>
          <a:xfrm>
            <a:off x="795616" y="1311088"/>
            <a:ext cx="6822140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 algn="ctr">
              <a:buAutoNum type="arabicPeriod"/>
            </a:pPr>
            <a:r>
              <a:rPr lang="en-US" sz="3200"/>
              <a:t>Den</a:t>
            </a:r>
          </a:p>
          <a:p>
            <a:r>
              <a:rPr lang="en-US" sz="2400"/>
              <a:t>Olomouc </a:t>
            </a:r>
            <a:r>
              <a:rPr lang="en-US" sz="2400">
                <a:ea typeface="+mn-lt"/>
                <a:cs typeface="+mn-lt"/>
              </a:rPr>
              <a:t>→</a:t>
            </a:r>
            <a:r>
              <a:rPr lang="en-US" sz="2400"/>
              <a:t> </a:t>
            </a:r>
            <a:r>
              <a:rPr lang="en-US" sz="2400" err="1"/>
              <a:t>Kostelany</a:t>
            </a:r>
            <a:r>
              <a:rPr lang="en-US" sz="2400"/>
              <a:t> </a:t>
            </a:r>
            <a:r>
              <a:rPr lang="en-US" sz="2400">
                <a:ea typeface="+mn-lt"/>
                <a:cs typeface="+mn-lt"/>
              </a:rPr>
              <a:t>→</a:t>
            </a:r>
            <a:r>
              <a:rPr lang="en-US" sz="2400" err="1"/>
              <a:t>Buchlov</a:t>
            </a:r>
            <a:r>
              <a:rPr lang="en-US" sz="2400"/>
              <a:t> </a:t>
            </a:r>
            <a:r>
              <a:rPr lang="en-US" sz="2400">
                <a:ea typeface="+mn-lt"/>
                <a:cs typeface="+mn-lt"/>
              </a:rPr>
              <a:t>→</a:t>
            </a:r>
            <a:r>
              <a:rPr lang="en-US" sz="2400"/>
              <a:t> </a:t>
            </a:r>
            <a:r>
              <a:rPr lang="en-US" sz="2400" err="1"/>
              <a:t>Kostelany</a:t>
            </a:r>
            <a:endParaRPr lang="en-US" sz="24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538718-BDF4-11E1-1CC7-590DA7A31D43}"/>
              </a:ext>
            </a:extLst>
          </p:cNvPr>
          <p:cNvSpPr txBox="1"/>
          <p:nvPr/>
        </p:nvSpPr>
        <p:spPr>
          <a:xfrm>
            <a:off x="7223312" y="2382371"/>
            <a:ext cx="4749053" cy="9653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cs typeface="Arial"/>
              </a:rPr>
              <a:t>2. Den​</a:t>
            </a:r>
            <a:endParaRPr lang="en-US"/>
          </a:p>
          <a:p>
            <a:r>
              <a:rPr lang="en-US" sz="2400" err="1">
                <a:cs typeface="Segoe UI"/>
              </a:rPr>
              <a:t>Kostelany</a:t>
            </a:r>
            <a:r>
              <a:rPr lang="en-US" sz="2400">
                <a:cs typeface="Segoe UI"/>
              </a:rPr>
              <a:t> →</a:t>
            </a:r>
            <a:r>
              <a:rPr lang="en-US" sz="2400" err="1">
                <a:cs typeface="Segoe UI"/>
              </a:rPr>
              <a:t>Modrá</a:t>
            </a:r>
            <a:r>
              <a:rPr lang="en-US" sz="2400">
                <a:cs typeface="Segoe UI"/>
              </a:rPr>
              <a:t> → </a:t>
            </a:r>
            <a:r>
              <a:rPr lang="en-US" sz="2400" err="1">
                <a:cs typeface="Segoe UI"/>
              </a:rPr>
              <a:t>Kostelany</a:t>
            </a:r>
            <a:r>
              <a:rPr lang="en-US">
                <a:cs typeface="Segoe UI"/>
              </a:rPr>
              <a:t>​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FA853D1C-8CB9-C2A3-98F9-0B9CD3F474A0}"/>
              </a:ext>
            </a:extLst>
          </p:cNvPr>
          <p:cNvSpPr/>
          <p:nvPr/>
        </p:nvSpPr>
        <p:spPr>
          <a:xfrm rot="1200000">
            <a:off x="7731908" y="1786351"/>
            <a:ext cx="784411" cy="4146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FEFBA3-A917-5153-2988-845FFCBA3125}"/>
              </a:ext>
            </a:extLst>
          </p:cNvPr>
          <p:cNvSpPr txBox="1"/>
          <p:nvPr/>
        </p:nvSpPr>
        <p:spPr>
          <a:xfrm>
            <a:off x="6786281" y="4365811"/>
            <a:ext cx="5085229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cs typeface="Arial"/>
              </a:rPr>
              <a:t>3. Den​</a:t>
            </a:r>
            <a:endParaRPr lang="en-US"/>
          </a:p>
          <a:p>
            <a:r>
              <a:rPr lang="en-US" sz="2400" err="1">
                <a:cs typeface="Segoe UI"/>
              </a:rPr>
              <a:t>Kostelany</a:t>
            </a:r>
            <a:r>
              <a:rPr lang="en-US" sz="2400">
                <a:cs typeface="Segoe UI"/>
              </a:rPr>
              <a:t> →</a:t>
            </a:r>
            <a:r>
              <a:rPr lang="en-US" sz="2400" err="1">
                <a:cs typeface="Segoe UI"/>
              </a:rPr>
              <a:t>Strážnice</a:t>
            </a:r>
            <a:r>
              <a:rPr lang="en-US" sz="2400">
                <a:cs typeface="Segoe UI"/>
              </a:rPr>
              <a:t>→ </a:t>
            </a:r>
            <a:r>
              <a:rPr lang="en-US" sz="2400" err="1">
                <a:cs typeface="Segoe UI"/>
              </a:rPr>
              <a:t>Kostelany</a:t>
            </a:r>
            <a:r>
              <a:rPr lang="en-US">
                <a:cs typeface="Segoe UI"/>
              </a:rPr>
              <a:t>​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CB62B371-6DB1-3AFF-4632-63FC7ED668EB}"/>
              </a:ext>
            </a:extLst>
          </p:cNvPr>
          <p:cNvSpPr/>
          <p:nvPr/>
        </p:nvSpPr>
        <p:spPr>
          <a:xfrm rot="5400000">
            <a:off x="9302764" y="3647383"/>
            <a:ext cx="717177" cy="4706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15B029-5CF9-7FCE-C0FA-40134F447E1C}"/>
              </a:ext>
            </a:extLst>
          </p:cNvPr>
          <p:cNvSpPr txBox="1"/>
          <p:nvPr/>
        </p:nvSpPr>
        <p:spPr>
          <a:xfrm>
            <a:off x="1317810" y="5251075"/>
            <a:ext cx="5085229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cs typeface="Arial"/>
              </a:rPr>
              <a:t>4. Den​</a:t>
            </a:r>
            <a:endParaRPr lang="en-US"/>
          </a:p>
          <a:p>
            <a:r>
              <a:rPr lang="en-US" sz="2400" err="1">
                <a:cs typeface="Segoe UI"/>
              </a:rPr>
              <a:t>Kostelany</a:t>
            </a:r>
            <a:r>
              <a:rPr lang="en-US" sz="2400">
                <a:cs typeface="Segoe UI"/>
              </a:rPr>
              <a:t> →</a:t>
            </a:r>
            <a:r>
              <a:rPr lang="en-US" sz="2400" err="1">
                <a:cs typeface="Segoe UI"/>
              </a:rPr>
              <a:t>Salaš</a:t>
            </a:r>
            <a:r>
              <a:rPr lang="en-US" sz="2400">
                <a:cs typeface="Segoe UI"/>
              </a:rPr>
              <a:t> → </a:t>
            </a:r>
            <a:r>
              <a:rPr lang="en-US" sz="2400" err="1">
                <a:cs typeface="Segoe UI"/>
              </a:rPr>
              <a:t>Kostelany</a:t>
            </a:r>
            <a:r>
              <a:rPr lang="en-US">
                <a:cs typeface="Segoe UI"/>
              </a:rPr>
              <a:t>​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31A786FC-2872-C62D-D1A0-B1AF8A5E6D1E}"/>
              </a:ext>
            </a:extLst>
          </p:cNvPr>
          <p:cNvSpPr/>
          <p:nvPr/>
        </p:nvSpPr>
        <p:spPr>
          <a:xfrm rot="8640000">
            <a:off x="6759028" y="5563588"/>
            <a:ext cx="717177" cy="4706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326A64-0FB1-68E2-C2BB-B37C0E3A75DB}"/>
              </a:ext>
            </a:extLst>
          </p:cNvPr>
          <p:cNvSpPr txBox="1"/>
          <p:nvPr/>
        </p:nvSpPr>
        <p:spPr>
          <a:xfrm>
            <a:off x="275662" y="3290045"/>
            <a:ext cx="5085229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cs typeface="Arial"/>
              </a:rPr>
              <a:t>5. Den​</a:t>
            </a:r>
            <a:endParaRPr lang="en-US"/>
          </a:p>
          <a:p>
            <a:r>
              <a:rPr lang="en-US" sz="2400" err="1">
                <a:cs typeface="Segoe UI"/>
              </a:rPr>
              <a:t>Kostelany</a:t>
            </a:r>
            <a:r>
              <a:rPr lang="en-US" sz="2400">
                <a:cs typeface="Segoe UI"/>
              </a:rPr>
              <a:t> →</a:t>
            </a:r>
            <a:r>
              <a:rPr lang="en-US" sz="2400" err="1">
                <a:cs typeface="Segoe UI"/>
              </a:rPr>
              <a:t>Kroměříž</a:t>
            </a:r>
            <a:r>
              <a:rPr lang="en-US" sz="2400">
                <a:cs typeface="Segoe UI"/>
              </a:rPr>
              <a:t> → Olomouc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C747D8DB-6154-FDD3-96AE-07527D1E76BA}"/>
              </a:ext>
            </a:extLst>
          </p:cNvPr>
          <p:cNvSpPr/>
          <p:nvPr/>
        </p:nvSpPr>
        <p:spPr>
          <a:xfrm rot="14820000">
            <a:off x="2097380" y="4487823"/>
            <a:ext cx="717177" cy="4706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26F4461C-347D-B39B-8510-5C399EEA3DE9}"/>
              </a:ext>
            </a:extLst>
          </p:cNvPr>
          <p:cNvSpPr/>
          <p:nvPr/>
        </p:nvSpPr>
        <p:spPr>
          <a:xfrm rot="-3240000">
            <a:off x="1156086" y="2549205"/>
            <a:ext cx="717177" cy="4706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209474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22">
            <a:extLst>
              <a:ext uri="{FF2B5EF4-FFF2-40B4-BE49-F238E27FC236}">
                <a16:creationId xmlns:a16="http://schemas.microsoft.com/office/drawing/2014/main" id="{89654513-256A-475D-BCC5-25FBFEA8E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D31608D-613C-481F-8421-AE54685ED9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F5A41C1-008A-427C-8217-B8236D742B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 useBgFill="1">
        <p:nvSpPr>
          <p:cNvPr id="19" name="Rectangle 26">
            <a:extLst>
              <a:ext uri="{FF2B5EF4-FFF2-40B4-BE49-F238E27FC236}">
                <a16:creationId xmlns:a16="http://schemas.microsoft.com/office/drawing/2014/main" id="{99830760-26BB-4DF9-938D-77E5D34C8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894031-3C26-28A7-DC47-CE492A9FE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88" y="2145531"/>
            <a:ext cx="5712824" cy="470426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br>
              <a:rPr lang="en-US" sz="2200" dirty="0"/>
            </a:br>
            <a:r>
              <a:rPr lang="en-US" sz="2200" dirty="0"/>
              <a:t>-</a:t>
            </a:r>
            <a:r>
              <a:rPr lang="en-US" sz="2200" i="1" dirty="0">
                <a:latin typeface="Rockwell"/>
              </a:rPr>
              <a:t> </a:t>
            </a:r>
            <a:r>
              <a:rPr lang="en-US" sz="2200" i="1" dirty="0" err="1">
                <a:latin typeface="Rockwell"/>
              </a:rPr>
              <a:t>ideální</a:t>
            </a:r>
            <a:r>
              <a:rPr lang="en-US" sz="2200" i="1" dirty="0">
                <a:latin typeface="Rockwell"/>
              </a:rPr>
              <a:t> pro </a:t>
            </a:r>
            <a:r>
              <a:rPr lang="en-US" sz="2200" i="1" dirty="0" err="1">
                <a:latin typeface="Rockwell"/>
              </a:rPr>
              <a:t>rodiny</a:t>
            </a:r>
            <a:r>
              <a:rPr lang="en-US" sz="2200" i="1" dirty="0">
                <a:latin typeface="Rockwell"/>
              </a:rPr>
              <a:t> s </a:t>
            </a:r>
            <a:r>
              <a:rPr lang="en-US" sz="2200" i="1" dirty="0" err="1">
                <a:latin typeface="Rockwell"/>
              </a:rPr>
              <a:t>dětmi</a:t>
            </a:r>
            <a:br>
              <a:rPr lang="en-US" sz="2200" i="1" dirty="0">
                <a:latin typeface="Rockwell"/>
              </a:rPr>
            </a:br>
            <a:br>
              <a:rPr lang="en-US" sz="2200" i="1" dirty="0">
                <a:latin typeface="Rockwell"/>
              </a:rPr>
            </a:br>
            <a:r>
              <a:rPr lang="en-US" sz="2200" i="1" dirty="0">
                <a:latin typeface="Rockwell"/>
              </a:rPr>
              <a:t>- v </a:t>
            </a:r>
            <a:r>
              <a:rPr lang="en-US" sz="2200" i="1" dirty="0" err="1">
                <a:latin typeface="Rockwell"/>
              </a:rPr>
              <a:t>duchu</a:t>
            </a:r>
            <a:r>
              <a:rPr lang="en-US" sz="2200" i="1" dirty="0">
                <a:latin typeface="Rockwell"/>
              </a:rPr>
              <a:t> </a:t>
            </a:r>
            <a:r>
              <a:rPr lang="en-US" sz="2200" i="1" dirty="0" err="1">
                <a:latin typeface="Rockwell"/>
              </a:rPr>
              <a:t>divokého</a:t>
            </a:r>
            <a:r>
              <a:rPr lang="en-US" sz="2200" i="1" dirty="0">
                <a:latin typeface="Rockwell"/>
              </a:rPr>
              <a:t> </a:t>
            </a:r>
            <a:r>
              <a:rPr lang="en-US" sz="2200" i="1" dirty="0" err="1">
                <a:latin typeface="Rockwell"/>
              </a:rPr>
              <a:t>západu</a:t>
            </a:r>
            <a:r>
              <a:rPr lang="en-US" sz="2200" i="1" dirty="0">
                <a:latin typeface="Rockwell"/>
              </a:rPr>
              <a:t> - WESTERNOVÉ MĚSTEČKO</a:t>
            </a:r>
            <a:br>
              <a:rPr lang="en-US" sz="2200" i="1" dirty="0">
                <a:latin typeface="Rockwell"/>
              </a:rPr>
            </a:br>
            <a:br>
              <a:rPr lang="en-US" sz="2200" i="1" dirty="0">
                <a:latin typeface="Rockwell"/>
              </a:rPr>
            </a:br>
            <a:r>
              <a:rPr lang="en-US" sz="2200" i="1" dirty="0">
                <a:latin typeface="Rockwell"/>
              </a:rPr>
              <a:t>- pro </a:t>
            </a:r>
            <a:r>
              <a:rPr lang="en-US" sz="2200" i="1" dirty="0" err="1">
                <a:latin typeface="Rockwell"/>
              </a:rPr>
              <a:t>odpočinek</a:t>
            </a:r>
            <a:r>
              <a:rPr lang="en-US" sz="2200" i="1" dirty="0">
                <a:latin typeface="Rockwell"/>
              </a:rPr>
              <a:t> I pro </a:t>
            </a:r>
            <a:r>
              <a:rPr lang="en-US" sz="2200" i="1" dirty="0" err="1">
                <a:latin typeface="Rockwell"/>
              </a:rPr>
              <a:t>aktivní</a:t>
            </a:r>
            <a:r>
              <a:rPr lang="en-US" sz="2200" i="1" dirty="0">
                <a:latin typeface="Rockwell"/>
              </a:rPr>
              <a:t> </a:t>
            </a:r>
            <a:r>
              <a:rPr lang="en-US" sz="2200" i="1" dirty="0" err="1">
                <a:latin typeface="Rockwell"/>
              </a:rPr>
              <a:t>dovolenou</a:t>
            </a:r>
            <a:br>
              <a:rPr lang="en-US" sz="2200" i="1" dirty="0">
                <a:latin typeface="Rockwell"/>
              </a:rPr>
            </a:br>
            <a:br>
              <a:rPr lang="en-US" sz="2200" i="1" dirty="0">
                <a:latin typeface="Rockwell"/>
              </a:rPr>
            </a:br>
            <a:r>
              <a:rPr lang="en-US" sz="2200" i="1" dirty="0">
                <a:latin typeface="Rockwell"/>
              </a:rPr>
              <a:t>- </a:t>
            </a:r>
            <a:r>
              <a:rPr lang="en-US" sz="2200" i="1" dirty="0" err="1">
                <a:latin typeface="Rockwell"/>
              </a:rPr>
              <a:t>kvalitní</a:t>
            </a:r>
            <a:r>
              <a:rPr lang="en-US" sz="2200" i="1" dirty="0">
                <a:latin typeface="Rockwell"/>
              </a:rPr>
              <a:t> </a:t>
            </a:r>
            <a:r>
              <a:rPr lang="en-US" sz="2200" i="1" dirty="0" err="1">
                <a:latin typeface="Rockwell"/>
              </a:rPr>
              <a:t>ubytování</a:t>
            </a:r>
            <a:r>
              <a:rPr lang="en-US" sz="2200" i="1" dirty="0">
                <a:latin typeface="Rockwell"/>
              </a:rPr>
              <a:t> v </a:t>
            </a:r>
            <a:r>
              <a:rPr lang="en-US" sz="2200" i="1" dirty="0" err="1">
                <a:latin typeface="Rockwell"/>
              </a:rPr>
              <a:t>plně</a:t>
            </a:r>
            <a:r>
              <a:rPr lang="en-US" sz="2200" i="1" dirty="0">
                <a:latin typeface="Rockwell"/>
              </a:rPr>
              <a:t> </a:t>
            </a:r>
            <a:r>
              <a:rPr lang="en-US" sz="2200" i="1" dirty="0" err="1">
                <a:latin typeface="Rockwell"/>
              </a:rPr>
              <a:t>zařízených</a:t>
            </a:r>
            <a:r>
              <a:rPr lang="en-US" sz="2200" i="1" dirty="0">
                <a:latin typeface="Rockwell"/>
              </a:rPr>
              <a:t> </a:t>
            </a:r>
            <a:r>
              <a:rPr lang="en-US" sz="2200" i="1" dirty="0" err="1">
                <a:latin typeface="Rockwell"/>
              </a:rPr>
              <a:t>pokojích</a:t>
            </a:r>
            <a:r>
              <a:rPr lang="en-US" sz="2200" i="1" dirty="0">
                <a:latin typeface="Rockwell"/>
              </a:rPr>
              <a:t> a </a:t>
            </a:r>
            <a:r>
              <a:rPr lang="en-US" sz="2200" i="1" dirty="0" err="1">
                <a:latin typeface="Rockwell"/>
              </a:rPr>
              <a:t>apartmánech</a:t>
            </a:r>
            <a:br>
              <a:rPr lang="en-US" sz="2200" i="1" dirty="0">
                <a:latin typeface="Rockwell"/>
              </a:rPr>
            </a:br>
            <a:br>
              <a:rPr lang="en-US" sz="2200" i="1" dirty="0">
                <a:latin typeface="Rockwell"/>
              </a:rPr>
            </a:br>
            <a:r>
              <a:rPr lang="en-US" sz="2200" i="1" dirty="0">
                <a:latin typeface="Rockwell"/>
              </a:rPr>
              <a:t>- </a:t>
            </a:r>
            <a:r>
              <a:rPr lang="en-US" sz="2200" i="1" dirty="0" err="1">
                <a:latin typeface="Rockwell"/>
              </a:rPr>
              <a:t>restaurace</a:t>
            </a:r>
            <a:br>
              <a:rPr lang="en-US" sz="2200" i="1" dirty="0">
                <a:latin typeface="Rockwell"/>
              </a:rPr>
            </a:br>
            <a:br>
              <a:rPr lang="en-US" sz="2200" i="1" dirty="0">
                <a:latin typeface="Rockwell"/>
              </a:rPr>
            </a:br>
            <a:r>
              <a:rPr lang="en-US" sz="2200" i="1" dirty="0">
                <a:latin typeface="Rockwell"/>
              </a:rPr>
              <a:t>- wellness, </a:t>
            </a:r>
            <a:r>
              <a:rPr lang="en-US" sz="2200" i="1" dirty="0" err="1">
                <a:latin typeface="Rockwell"/>
              </a:rPr>
              <a:t>chov</a:t>
            </a:r>
            <a:r>
              <a:rPr lang="en-US" sz="2200" i="1" dirty="0">
                <a:latin typeface="Rockwell"/>
              </a:rPr>
              <a:t> a </a:t>
            </a:r>
            <a:r>
              <a:rPr lang="en-US" sz="2200" i="1" dirty="0" err="1">
                <a:latin typeface="Rockwell"/>
              </a:rPr>
              <a:t>vyjížďky</a:t>
            </a:r>
            <a:r>
              <a:rPr lang="en-US" sz="2200" i="1" dirty="0">
                <a:latin typeface="Rockwell"/>
              </a:rPr>
              <a:t> </a:t>
            </a:r>
            <a:r>
              <a:rPr lang="en-US" sz="2200" i="1" dirty="0" err="1">
                <a:latin typeface="Rockwell"/>
              </a:rPr>
              <a:t>na</a:t>
            </a:r>
            <a:r>
              <a:rPr lang="en-US" sz="2200" i="1" dirty="0">
                <a:latin typeface="Rockwell"/>
              </a:rPr>
              <a:t> </a:t>
            </a:r>
            <a:r>
              <a:rPr lang="en-US" sz="2200" i="1" dirty="0" err="1">
                <a:latin typeface="Rockwell"/>
              </a:rPr>
              <a:t>koních</a:t>
            </a:r>
            <a:r>
              <a:rPr lang="en-US" sz="2200" i="1" dirty="0">
                <a:latin typeface="Rockwell"/>
              </a:rPr>
              <a:t>, </a:t>
            </a:r>
            <a:r>
              <a:rPr lang="en-US" sz="2200" i="1" dirty="0" err="1">
                <a:latin typeface="Rockwell"/>
              </a:rPr>
              <a:t>lezecká</a:t>
            </a:r>
            <a:r>
              <a:rPr lang="en-US" sz="2200" i="1" dirty="0">
                <a:latin typeface="Rockwell"/>
              </a:rPr>
              <a:t> </a:t>
            </a:r>
            <a:r>
              <a:rPr lang="en-US" sz="2200" i="1" dirty="0" err="1">
                <a:latin typeface="Rockwell"/>
              </a:rPr>
              <a:t>stěna</a:t>
            </a:r>
            <a:r>
              <a:rPr lang="en-US" sz="2200" i="1" dirty="0">
                <a:latin typeface="Rockwell"/>
              </a:rPr>
              <a:t>, bowling</a:t>
            </a:r>
            <a:br>
              <a:rPr lang="en-US" sz="2200" i="1" dirty="0">
                <a:latin typeface="Rockwell"/>
              </a:rPr>
            </a:br>
            <a:br>
              <a:rPr lang="en-US" i="1" dirty="0">
                <a:latin typeface="Rockwell"/>
              </a:rPr>
            </a:br>
            <a:endParaRPr lang="en-US" sz="2200" i="1" dirty="0">
              <a:latin typeface="Rockwell"/>
            </a:endParaRPr>
          </a:p>
        </p:txBody>
      </p:sp>
      <p:pic>
        <p:nvPicPr>
          <p:cNvPr id="17" name="Picture 31">
            <a:extLst>
              <a:ext uri="{FF2B5EF4-FFF2-40B4-BE49-F238E27FC236}">
                <a16:creationId xmlns:a16="http://schemas.microsoft.com/office/drawing/2014/main" id="{AB004474-E4FA-9468-8A7A-A455BC4BD6F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945843" y="323366"/>
            <a:ext cx="5557344" cy="15755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C21827AA-1003-8A62-DA57-DFD22CE5528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239" r="4567" b="-2"/>
          <a:stretch/>
        </p:blipFill>
        <p:spPr>
          <a:xfrm>
            <a:off x="7853983" y="-2"/>
            <a:ext cx="4329965" cy="3793338"/>
          </a:xfrm>
          <a:custGeom>
            <a:avLst/>
            <a:gdLst/>
            <a:ahLst/>
            <a:cxnLst/>
            <a:rect l="l" t="t" r="r" b="b"/>
            <a:pathLst>
              <a:path w="4329965" h="3793338">
                <a:moveTo>
                  <a:pt x="620085" y="0"/>
                </a:moveTo>
                <a:lnTo>
                  <a:pt x="4329965" y="0"/>
                </a:lnTo>
                <a:lnTo>
                  <a:pt x="4329965" y="2733720"/>
                </a:lnTo>
                <a:lnTo>
                  <a:pt x="4251051" y="2820548"/>
                </a:lnTo>
                <a:cubicBezTo>
                  <a:pt x="3831561" y="3240037"/>
                  <a:pt x="3252041" y="3499497"/>
                  <a:pt x="2611921" y="3499497"/>
                </a:cubicBezTo>
                <a:cubicBezTo>
                  <a:pt x="1331680" y="3499497"/>
                  <a:pt x="293841" y="2461658"/>
                  <a:pt x="293841" y="1181418"/>
                </a:cubicBezTo>
                <a:cubicBezTo>
                  <a:pt x="293841" y="781342"/>
                  <a:pt x="395193" y="404939"/>
                  <a:pt x="573621" y="76483"/>
                </a:cubicBezTo>
                <a:close/>
                <a:moveTo>
                  <a:pt x="284617" y="0"/>
                </a:moveTo>
                <a:lnTo>
                  <a:pt x="543760" y="0"/>
                </a:lnTo>
                <a:lnTo>
                  <a:pt x="516204" y="45359"/>
                </a:lnTo>
                <a:cubicBezTo>
                  <a:pt x="332750" y="383067"/>
                  <a:pt x="228543" y="770073"/>
                  <a:pt x="228543" y="1181418"/>
                </a:cubicBezTo>
                <a:cubicBezTo>
                  <a:pt x="228543" y="2497720"/>
                  <a:pt x="1295618" y="3564795"/>
                  <a:pt x="2611921" y="3564795"/>
                </a:cubicBezTo>
                <a:cubicBezTo>
                  <a:pt x="3270072" y="3564795"/>
                  <a:pt x="3865916" y="3298026"/>
                  <a:pt x="4297223" y="2866720"/>
                </a:cubicBezTo>
                <a:lnTo>
                  <a:pt x="4329965" y="2830694"/>
                </a:lnTo>
                <a:lnTo>
                  <a:pt x="4329965" y="3145443"/>
                </a:lnTo>
                <a:lnTo>
                  <a:pt x="4273345" y="3196903"/>
                </a:lnTo>
                <a:cubicBezTo>
                  <a:pt x="3821851" y="3569508"/>
                  <a:pt x="3243025" y="3793338"/>
                  <a:pt x="2611921" y="3793338"/>
                </a:cubicBezTo>
                <a:cubicBezTo>
                  <a:pt x="1169396" y="3793338"/>
                  <a:pt x="0" y="2623942"/>
                  <a:pt x="0" y="1181418"/>
                </a:cubicBezTo>
                <a:cubicBezTo>
                  <a:pt x="0" y="820786"/>
                  <a:pt x="73088" y="477226"/>
                  <a:pt x="205258" y="164740"/>
                </a:cubicBezTo>
                <a:close/>
              </a:path>
            </a:pathLst>
          </a:custGeom>
        </p:spPr>
      </p:pic>
      <p:sp>
        <p:nvSpPr>
          <p:cNvPr id="22" name="Freeform: Shape 28">
            <a:extLst>
              <a:ext uri="{FF2B5EF4-FFF2-40B4-BE49-F238E27FC236}">
                <a16:creationId xmlns:a16="http://schemas.microsoft.com/office/drawing/2014/main" id="{F12B191D-14E0-48C6-9541-2DC3B7D19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62035" y="0"/>
            <a:ext cx="4329965" cy="3793338"/>
          </a:xfrm>
          <a:custGeom>
            <a:avLst/>
            <a:gdLst>
              <a:gd name="connsiteX0" fmla="*/ 620085 w 4329965"/>
              <a:gd name="connsiteY0" fmla="*/ 0 h 3793338"/>
              <a:gd name="connsiteX1" fmla="*/ 4329965 w 4329965"/>
              <a:gd name="connsiteY1" fmla="*/ 0 h 3793338"/>
              <a:gd name="connsiteX2" fmla="*/ 4329965 w 4329965"/>
              <a:gd name="connsiteY2" fmla="*/ 2733720 h 3793338"/>
              <a:gd name="connsiteX3" fmla="*/ 4251051 w 4329965"/>
              <a:gd name="connsiteY3" fmla="*/ 2820548 h 3793338"/>
              <a:gd name="connsiteX4" fmla="*/ 2611921 w 4329965"/>
              <a:gd name="connsiteY4" fmla="*/ 3499497 h 3793338"/>
              <a:gd name="connsiteX5" fmla="*/ 293841 w 4329965"/>
              <a:gd name="connsiteY5" fmla="*/ 1181418 h 3793338"/>
              <a:gd name="connsiteX6" fmla="*/ 573621 w 4329965"/>
              <a:gd name="connsiteY6" fmla="*/ 76483 h 3793338"/>
              <a:gd name="connsiteX7" fmla="*/ 284617 w 4329965"/>
              <a:gd name="connsiteY7" fmla="*/ 0 h 3793338"/>
              <a:gd name="connsiteX8" fmla="*/ 543760 w 4329965"/>
              <a:gd name="connsiteY8" fmla="*/ 0 h 3793338"/>
              <a:gd name="connsiteX9" fmla="*/ 516204 w 4329965"/>
              <a:gd name="connsiteY9" fmla="*/ 45359 h 3793338"/>
              <a:gd name="connsiteX10" fmla="*/ 228543 w 4329965"/>
              <a:gd name="connsiteY10" fmla="*/ 1181418 h 3793338"/>
              <a:gd name="connsiteX11" fmla="*/ 2611921 w 4329965"/>
              <a:gd name="connsiteY11" fmla="*/ 3564795 h 3793338"/>
              <a:gd name="connsiteX12" fmla="*/ 4297223 w 4329965"/>
              <a:gd name="connsiteY12" fmla="*/ 2866720 h 3793338"/>
              <a:gd name="connsiteX13" fmla="*/ 4329965 w 4329965"/>
              <a:gd name="connsiteY13" fmla="*/ 2830694 h 3793338"/>
              <a:gd name="connsiteX14" fmla="*/ 4329965 w 4329965"/>
              <a:gd name="connsiteY14" fmla="*/ 3145443 h 3793338"/>
              <a:gd name="connsiteX15" fmla="*/ 4273345 w 4329965"/>
              <a:gd name="connsiteY15" fmla="*/ 3196903 h 3793338"/>
              <a:gd name="connsiteX16" fmla="*/ 2611921 w 4329965"/>
              <a:gd name="connsiteY16" fmla="*/ 3793338 h 3793338"/>
              <a:gd name="connsiteX17" fmla="*/ 0 w 4329965"/>
              <a:gd name="connsiteY17" fmla="*/ 1181418 h 3793338"/>
              <a:gd name="connsiteX18" fmla="*/ 205258 w 4329965"/>
              <a:gd name="connsiteY18" fmla="*/ 164740 h 3793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329965" h="3793338">
                <a:moveTo>
                  <a:pt x="620085" y="0"/>
                </a:moveTo>
                <a:lnTo>
                  <a:pt x="4329965" y="0"/>
                </a:lnTo>
                <a:lnTo>
                  <a:pt x="4329965" y="2733720"/>
                </a:lnTo>
                <a:lnTo>
                  <a:pt x="4251051" y="2820548"/>
                </a:lnTo>
                <a:cubicBezTo>
                  <a:pt x="3831561" y="3240037"/>
                  <a:pt x="3252041" y="3499497"/>
                  <a:pt x="2611921" y="3499497"/>
                </a:cubicBezTo>
                <a:cubicBezTo>
                  <a:pt x="1331680" y="3499497"/>
                  <a:pt x="293841" y="2461658"/>
                  <a:pt x="293841" y="1181418"/>
                </a:cubicBezTo>
                <a:cubicBezTo>
                  <a:pt x="293841" y="781342"/>
                  <a:pt x="395193" y="404939"/>
                  <a:pt x="573621" y="76483"/>
                </a:cubicBezTo>
                <a:close/>
                <a:moveTo>
                  <a:pt x="284617" y="0"/>
                </a:moveTo>
                <a:lnTo>
                  <a:pt x="543760" y="0"/>
                </a:lnTo>
                <a:lnTo>
                  <a:pt x="516204" y="45359"/>
                </a:lnTo>
                <a:cubicBezTo>
                  <a:pt x="332750" y="383067"/>
                  <a:pt x="228543" y="770073"/>
                  <a:pt x="228543" y="1181418"/>
                </a:cubicBezTo>
                <a:cubicBezTo>
                  <a:pt x="228543" y="2497720"/>
                  <a:pt x="1295618" y="3564795"/>
                  <a:pt x="2611921" y="3564795"/>
                </a:cubicBezTo>
                <a:cubicBezTo>
                  <a:pt x="3270072" y="3564795"/>
                  <a:pt x="3865916" y="3298026"/>
                  <a:pt x="4297223" y="2866720"/>
                </a:cubicBezTo>
                <a:lnTo>
                  <a:pt x="4329965" y="2830694"/>
                </a:lnTo>
                <a:lnTo>
                  <a:pt x="4329965" y="3145443"/>
                </a:lnTo>
                <a:lnTo>
                  <a:pt x="4273345" y="3196903"/>
                </a:lnTo>
                <a:cubicBezTo>
                  <a:pt x="3821851" y="3569508"/>
                  <a:pt x="3243025" y="3793338"/>
                  <a:pt x="2611921" y="3793338"/>
                </a:cubicBezTo>
                <a:cubicBezTo>
                  <a:pt x="1169396" y="3793338"/>
                  <a:pt x="0" y="2623942"/>
                  <a:pt x="0" y="1181418"/>
                </a:cubicBezTo>
                <a:cubicBezTo>
                  <a:pt x="0" y="820786"/>
                  <a:pt x="73088" y="477226"/>
                  <a:pt x="205258" y="164740"/>
                </a:cubicBezTo>
                <a:close/>
              </a:path>
            </a:pathLst>
          </a:custGeom>
          <a:blipFill dpi="0" rotWithShape="1">
            <a:blip r:embed="rId6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EAA52CFA-BEB0-C2F5-C322-AAAA798DDEF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5783" r="9218" b="1"/>
          <a:stretch/>
        </p:blipFill>
        <p:spPr>
          <a:xfrm>
            <a:off x="5679762" y="2646307"/>
            <a:ext cx="3197072" cy="3197072"/>
          </a:xfrm>
          <a:custGeom>
            <a:avLst/>
            <a:gdLst/>
            <a:ahLst/>
            <a:cxnLst/>
            <a:rect l="l" t="t" r="r" b="b"/>
            <a:pathLst>
              <a:path w="3197072" h="3197072">
                <a:moveTo>
                  <a:pt x="1598536" y="179835"/>
                </a:moveTo>
                <a:cubicBezTo>
                  <a:pt x="2382063" y="179835"/>
                  <a:pt x="3017237" y="815009"/>
                  <a:pt x="3017237" y="1598536"/>
                </a:cubicBezTo>
                <a:cubicBezTo>
                  <a:pt x="3017237" y="2382063"/>
                  <a:pt x="2382063" y="3017237"/>
                  <a:pt x="1598536" y="3017237"/>
                </a:cubicBezTo>
                <a:cubicBezTo>
                  <a:pt x="815009" y="3017237"/>
                  <a:pt x="179836" y="2382063"/>
                  <a:pt x="179836" y="1598536"/>
                </a:cubicBezTo>
                <a:cubicBezTo>
                  <a:pt x="179836" y="815009"/>
                  <a:pt x="815009" y="179835"/>
                  <a:pt x="1598536" y="179835"/>
                </a:cubicBezTo>
                <a:close/>
                <a:moveTo>
                  <a:pt x="1598536" y="139872"/>
                </a:moveTo>
                <a:cubicBezTo>
                  <a:pt x="792938" y="139872"/>
                  <a:pt x="139872" y="792939"/>
                  <a:pt x="139872" y="1598536"/>
                </a:cubicBezTo>
                <a:cubicBezTo>
                  <a:pt x="139872" y="2404134"/>
                  <a:pt x="792938" y="3057200"/>
                  <a:pt x="1598536" y="3057200"/>
                </a:cubicBezTo>
                <a:cubicBezTo>
                  <a:pt x="2404134" y="3057200"/>
                  <a:pt x="3057200" y="2404134"/>
                  <a:pt x="3057200" y="1598536"/>
                </a:cubicBezTo>
                <a:cubicBezTo>
                  <a:pt x="3057200" y="792939"/>
                  <a:pt x="2404134" y="139872"/>
                  <a:pt x="1598536" y="139872"/>
                </a:cubicBezTo>
                <a:close/>
                <a:moveTo>
                  <a:pt x="1598536" y="0"/>
                </a:moveTo>
                <a:cubicBezTo>
                  <a:pt x="2481383" y="0"/>
                  <a:pt x="3197072" y="715689"/>
                  <a:pt x="3197072" y="1598536"/>
                </a:cubicBezTo>
                <a:cubicBezTo>
                  <a:pt x="3197072" y="2481383"/>
                  <a:pt x="2481383" y="3197072"/>
                  <a:pt x="1598536" y="3197072"/>
                </a:cubicBezTo>
                <a:cubicBezTo>
                  <a:pt x="715689" y="3197072"/>
                  <a:pt x="0" y="2481383"/>
                  <a:pt x="0" y="1598536"/>
                </a:cubicBezTo>
                <a:cubicBezTo>
                  <a:pt x="0" y="715689"/>
                  <a:pt x="715689" y="0"/>
                  <a:pt x="1598536" y="0"/>
                </a:cubicBezTo>
                <a:close/>
              </a:path>
            </a:pathLst>
          </a:custGeom>
        </p:spPr>
      </p:pic>
      <p:sp>
        <p:nvSpPr>
          <p:cNvPr id="26" name="Freeform: Shape 30">
            <a:extLst>
              <a:ext uri="{FF2B5EF4-FFF2-40B4-BE49-F238E27FC236}">
                <a16:creationId xmlns:a16="http://schemas.microsoft.com/office/drawing/2014/main" id="{575806C2-AB07-4F56-936F-6EA1070F7F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9762" y="2646306"/>
            <a:ext cx="3197072" cy="3197072"/>
          </a:xfrm>
          <a:custGeom>
            <a:avLst/>
            <a:gdLst>
              <a:gd name="connsiteX0" fmla="*/ 3657600 w 7315200"/>
              <a:gd name="connsiteY0" fmla="*/ 411480 h 7315200"/>
              <a:gd name="connsiteX1" fmla="*/ 6903720 w 7315200"/>
              <a:gd name="connsiteY1" fmla="*/ 3657600 h 7315200"/>
              <a:gd name="connsiteX2" fmla="*/ 3657600 w 7315200"/>
              <a:gd name="connsiteY2" fmla="*/ 6903720 h 7315200"/>
              <a:gd name="connsiteX3" fmla="*/ 411480 w 7315200"/>
              <a:gd name="connsiteY3" fmla="*/ 3657600 h 7315200"/>
              <a:gd name="connsiteX4" fmla="*/ 3657600 w 7315200"/>
              <a:gd name="connsiteY4" fmla="*/ 411480 h 7315200"/>
              <a:gd name="connsiteX5" fmla="*/ 3657600 w 7315200"/>
              <a:gd name="connsiteY5" fmla="*/ 320040 h 7315200"/>
              <a:gd name="connsiteX6" fmla="*/ 320040 w 7315200"/>
              <a:gd name="connsiteY6" fmla="*/ 3657600 h 7315200"/>
              <a:gd name="connsiteX7" fmla="*/ 3657600 w 7315200"/>
              <a:gd name="connsiteY7" fmla="*/ 6995160 h 7315200"/>
              <a:gd name="connsiteX8" fmla="*/ 6995160 w 7315200"/>
              <a:gd name="connsiteY8" fmla="*/ 3657600 h 7315200"/>
              <a:gd name="connsiteX9" fmla="*/ 3657600 w 7315200"/>
              <a:gd name="connsiteY9" fmla="*/ 320040 h 7315200"/>
              <a:gd name="connsiteX10" fmla="*/ 3657600 w 7315200"/>
              <a:gd name="connsiteY10" fmla="*/ 0 h 7315200"/>
              <a:gd name="connsiteX11" fmla="*/ 7315200 w 7315200"/>
              <a:gd name="connsiteY11" fmla="*/ 3657600 h 7315200"/>
              <a:gd name="connsiteX12" fmla="*/ 3657600 w 7315200"/>
              <a:gd name="connsiteY12" fmla="*/ 7315200 h 7315200"/>
              <a:gd name="connsiteX13" fmla="*/ 0 w 7315200"/>
              <a:gd name="connsiteY13" fmla="*/ 3657600 h 7315200"/>
              <a:gd name="connsiteX14" fmla="*/ 3657600 w 7315200"/>
              <a:gd name="connsiteY14" fmla="*/ 0 h 73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315200" h="7315200">
                <a:moveTo>
                  <a:pt x="3657600" y="411480"/>
                </a:moveTo>
                <a:cubicBezTo>
                  <a:pt x="5450383" y="411480"/>
                  <a:pt x="6903720" y="1864817"/>
                  <a:pt x="6903720" y="3657600"/>
                </a:cubicBezTo>
                <a:cubicBezTo>
                  <a:pt x="6903720" y="5450383"/>
                  <a:pt x="5450383" y="6903720"/>
                  <a:pt x="3657600" y="6903720"/>
                </a:cubicBezTo>
                <a:cubicBezTo>
                  <a:pt x="1864817" y="6903720"/>
                  <a:pt x="411480" y="5450383"/>
                  <a:pt x="411480" y="3657600"/>
                </a:cubicBezTo>
                <a:cubicBezTo>
                  <a:pt x="411480" y="1864817"/>
                  <a:pt x="1864817" y="411480"/>
                  <a:pt x="3657600" y="411480"/>
                </a:cubicBezTo>
                <a:close/>
                <a:moveTo>
                  <a:pt x="3657600" y="320040"/>
                </a:moveTo>
                <a:cubicBezTo>
                  <a:pt x="1814317" y="320040"/>
                  <a:pt x="320040" y="1814317"/>
                  <a:pt x="320040" y="3657600"/>
                </a:cubicBezTo>
                <a:cubicBezTo>
                  <a:pt x="320040" y="5500883"/>
                  <a:pt x="1814317" y="6995160"/>
                  <a:pt x="3657600" y="6995160"/>
                </a:cubicBezTo>
                <a:cubicBezTo>
                  <a:pt x="5500883" y="6995160"/>
                  <a:pt x="6995160" y="5500883"/>
                  <a:pt x="6995160" y="3657600"/>
                </a:cubicBezTo>
                <a:cubicBezTo>
                  <a:pt x="6995160" y="1814317"/>
                  <a:pt x="5500883" y="320040"/>
                  <a:pt x="3657600" y="320040"/>
                </a:cubicBezTo>
                <a:close/>
                <a:moveTo>
                  <a:pt x="3657600" y="0"/>
                </a:moveTo>
                <a:cubicBezTo>
                  <a:pt x="5677637" y="0"/>
                  <a:pt x="7315200" y="1637563"/>
                  <a:pt x="7315200" y="3657600"/>
                </a:cubicBezTo>
                <a:cubicBezTo>
                  <a:pt x="7315200" y="5677637"/>
                  <a:pt x="5677637" y="7315200"/>
                  <a:pt x="3657600" y="7315200"/>
                </a:cubicBezTo>
                <a:cubicBezTo>
                  <a:pt x="1637563" y="7315200"/>
                  <a:pt x="0" y="5677637"/>
                  <a:pt x="0" y="3657600"/>
                </a:cubicBezTo>
                <a:cubicBezTo>
                  <a:pt x="0" y="1637563"/>
                  <a:pt x="1637563" y="0"/>
                  <a:pt x="3657600" y="0"/>
                </a:cubicBezTo>
                <a:close/>
              </a:path>
            </a:pathLst>
          </a:custGeom>
          <a:blipFill dpi="0" rotWithShape="1">
            <a:blip r:embed="rId6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grpSp>
        <p:nvGrpSpPr>
          <p:cNvPr id="28" name="Group 32">
            <a:extLst>
              <a:ext uri="{FF2B5EF4-FFF2-40B4-BE49-F238E27FC236}">
                <a16:creationId xmlns:a16="http://schemas.microsoft.com/office/drawing/2014/main" id="{C69923DF-00DF-45A6-86A0-5AD7FE498C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142428" y="6229681"/>
            <a:ext cx="457200" cy="457200"/>
            <a:chOff x="11361456" y="6195813"/>
            <a:chExt cx="548640" cy="548640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32CF2C9B-5727-4B1C-9BEF-9E7BB40FB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E8D297F-5AA5-452D-BA3A-F410FA845E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30" name="Freeform: Shape 36">
            <a:extLst>
              <a:ext uri="{FF2B5EF4-FFF2-40B4-BE49-F238E27FC236}">
                <a16:creationId xmlns:a16="http://schemas.microsoft.com/office/drawing/2014/main" id="{D55F217F-C24D-4846-B638-491EF6D27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5850" y="3931475"/>
            <a:ext cx="3416150" cy="2926525"/>
          </a:xfrm>
          <a:custGeom>
            <a:avLst/>
            <a:gdLst>
              <a:gd name="connsiteX0" fmla="*/ 2001856 w 3416150"/>
              <a:gd name="connsiteY0" fmla="*/ 225209 h 2926525"/>
              <a:gd name="connsiteX1" fmla="*/ 3372804 w 3416150"/>
              <a:gd name="connsiteY1" fmla="*/ 871744 h 2926525"/>
              <a:gd name="connsiteX2" fmla="*/ 3416150 w 3416150"/>
              <a:gd name="connsiteY2" fmla="*/ 929710 h 2926525"/>
              <a:gd name="connsiteX3" fmla="*/ 3416150 w 3416150"/>
              <a:gd name="connsiteY3" fmla="*/ 2926525 h 2926525"/>
              <a:gd name="connsiteX4" fmla="*/ 486913 w 3416150"/>
              <a:gd name="connsiteY4" fmla="*/ 2926525 h 2926525"/>
              <a:gd name="connsiteX5" fmla="*/ 439641 w 3416150"/>
              <a:gd name="connsiteY5" fmla="*/ 2848713 h 2926525"/>
              <a:gd name="connsiteX6" fmla="*/ 225209 w 3416150"/>
              <a:gd name="connsiteY6" fmla="*/ 2001857 h 2926525"/>
              <a:gd name="connsiteX7" fmla="*/ 2001856 w 3416150"/>
              <a:gd name="connsiteY7" fmla="*/ 225209 h 2926525"/>
              <a:gd name="connsiteX8" fmla="*/ 2001856 w 3416150"/>
              <a:gd name="connsiteY8" fmla="*/ 0 h 2926525"/>
              <a:gd name="connsiteX9" fmla="*/ 3275223 w 3416150"/>
              <a:gd name="connsiteY9" fmla="*/ 457127 h 2926525"/>
              <a:gd name="connsiteX10" fmla="*/ 3416150 w 3416150"/>
              <a:gd name="connsiteY10" fmla="*/ 585210 h 2926525"/>
              <a:gd name="connsiteX11" fmla="*/ 3416150 w 3416150"/>
              <a:gd name="connsiteY11" fmla="*/ 846232 h 2926525"/>
              <a:gd name="connsiteX12" fmla="*/ 3411422 w 3416150"/>
              <a:gd name="connsiteY12" fmla="*/ 839910 h 2926525"/>
              <a:gd name="connsiteX13" fmla="*/ 2001856 w 3416150"/>
              <a:gd name="connsiteY13" fmla="*/ 175163 h 2926525"/>
              <a:gd name="connsiteX14" fmla="*/ 175162 w 3416150"/>
              <a:gd name="connsiteY14" fmla="*/ 2001857 h 2926525"/>
              <a:gd name="connsiteX15" fmla="*/ 395634 w 3416150"/>
              <a:gd name="connsiteY15" fmla="*/ 2872568 h 2926525"/>
              <a:gd name="connsiteX16" fmla="*/ 428414 w 3416150"/>
              <a:gd name="connsiteY16" fmla="*/ 2926525 h 2926525"/>
              <a:gd name="connsiteX17" fmla="*/ 227385 w 3416150"/>
              <a:gd name="connsiteY17" fmla="*/ 2926525 h 2926525"/>
              <a:gd name="connsiteX18" fmla="*/ 157316 w 3416150"/>
              <a:gd name="connsiteY18" fmla="*/ 2781070 h 2926525"/>
              <a:gd name="connsiteX19" fmla="*/ 0 w 3416150"/>
              <a:gd name="connsiteY19" fmla="*/ 2001857 h 2926525"/>
              <a:gd name="connsiteX20" fmla="*/ 2001856 w 3416150"/>
              <a:gd name="connsiteY20" fmla="*/ 0 h 2926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416150" h="2926525">
                <a:moveTo>
                  <a:pt x="2001856" y="225209"/>
                </a:moveTo>
                <a:cubicBezTo>
                  <a:pt x="2553790" y="225209"/>
                  <a:pt x="3046941" y="476889"/>
                  <a:pt x="3372804" y="871744"/>
                </a:cubicBezTo>
                <a:lnTo>
                  <a:pt x="3416150" y="929710"/>
                </a:lnTo>
                <a:lnTo>
                  <a:pt x="3416150" y="2926525"/>
                </a:lnTo>
                <a:lnTo>
                  <a:pt x="486913" y="2926525"/>
                </a:lnTo>
                <a:lnTo>
                  <a:pt x="439641" y="2848713"/>
                </a:lnTo>
                <a:cubicBezTo>
                  <a:pt x="302888" y="2596974"/>
                  <a:pt x="225209" y="2308487"/>
                  <a:pt x="225209" y="2001857"/>
                </a:cubicBezTo>
                <a:cubicBezTo>
                  <a:pt x="225209" y="1020641"/>
                  <a:pt x="1020641" y="225209"/>
                  <a:pt x="2001856" y="225209"/>
                </a:cubicBezTo>
                <a:close/>
                <a:moveTo>
                  <a:pt x="2001856" y="0"/>
                </a:moveTo>
                <a:cubicBezTo>
                  <a:pt x="2485554" y="0"/>
                  <a:pt x="2929185" y="171550"/>
                  <a:pt x="3275223" y="457127"/>
                </a:cubicBezTo>
                <a:lnTo>
                  <a:pt x="3416150" y="585210"/>
                </a:lnTo>
                <a:lnTo>
                  <a:pt x="3416150" y="846232"/>
                </a:lnTo>
                <a:lnTo>
                  <a:pt x="3411422" y="839910"/>
                </a:lnTo>
                <a:cubicBezTo>
                  <a:pt x="3076380" y="433932"/>
                  <a:pt x="2569338" y="175163"/>
                  <a:pt x="2001856" y="175163"/>
                </a:cubicBezTo>
                <a:cubicBezTo>
                  <a:pt x="993002" y="175163"/>
                  <a:pt x="175162" y="993002"/>
                  <a:pt x="175162" y="2001857"/>
                </a:cubicBezTo>
                <a:cubicBezTo>
                  <a:pt x="175162" y="2317124"/>
                  <a:pt x="255029" y="2613738"/>
                  <a:pt x="395634" y="2872568"/>
                </a:cubicBezTo>
                <a:lnTo>
                  <a:pt x="428414" y="2926525"/>
                </a:lnTo>
                <a:lnTo>
                  <a:pt x="227385" y="2926525"/>
                </a:lnTo>
                <a:lnTo>
                  <a:pt x="157316" y="2781070"/>
                </a:lnTo>
                <a:cubicBezTo>
                  <a:pt x="56016" y="2541571"/>
                  <a:pt x="0" y="2278256"/>
                  <a:pt x="0" y="2001857"/>
                </a:cubicBezTo>
                <a:cubicBezTo>
                  <a:pt x="0" y="896262"/>
                  <a:pt x="896262" y="0"/>
                  <a:pt x="2001856" y="0"/>
                </a:cubicBezTo>
                <a:close/>
              </a:path>
            </a:pathLst>
          </a:custGeom>
          <a:blipFill dpi="0" rotWithShape="1">
            <a:blip r:embed="rId6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C545A184-711A-D85C-8A7C-045B6BBB8D7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9"/>
          <a:srcRect l="10660" r="11424" b="2"/>
          <a:stretch/>
        </p:blipFill>
        <p:spPr>
          <a:xfrm>
            <a:off x="8775850" y="3931477"/>
            <a:ext cx="3416150" cy="2926525"/>
          </a:xfrm>
          <a:custGeom>
            <a:avLst/>
            <a:gdLst/>
            <a:ahLst/>
            <a:cxnLst/>
            <a:rect l="l" t="t" r="r" b="b"/>
            <a:pathLst>
              <a:path w="3416150" h="2926525">
                <a:moveTo>
                  <a:pt x="2001856" y="225209"/>
                </a:moveTo>
                <a:cubicBezTo>
                  <a:pt x="2553790" y="225209"/>
                  <a:pt x="3046941" y="476889"/>
                  <a:pt x="3372804" y="871744"/>
                </a:cubicBezTo>
                <a:lnTo>
                  <a:pt x="3416150" y="929710"/>
                </a:lnTo>
                <a:lnTo>
                  <a:pt x="3416150" y="2926525"/>
                </a:lnTo>
                <a:lnTo>
                  <a:pt x="486913" y="2926525"/>
                </a:lnTo>
                <a:lnTo>
                  <a:pt x="439641" y="2848713"/>
                </a:lnTo>
                <a:cubicBezTo>
                  <a:pt x="302888" y="2596974"/>
                  <a:pt x="225209" y="2308487"/>
                  <a:pt x="225209" y="2001857"/>
                </a:cubicBezTo>
                <a:cubicBezTo>
                  <a:pt x="225209" y="1020641"/>
                  <a:pt x="1020641" y="225209"/>
                  <a:pt x="2001856" y="225209"/>
                </a:cubicBezTo>
                <a:close/>
                <a:moveTo>
                  <a:pt x="2001856" y="0"/>
                </a:moveTo>
                <a:cubicBezTo>
                  <a:pt x="2485554" y="0"/>
                  <a:pt x="2929185" y="171550"/>
                  <a:pt x="3275223" y="457127"/>
                </a:cubicBezTo>
                <a:lnTo>
                  <a:pt x="3416150" y="585210"/>
                </a:lnTo>
                <a:lnTo>
                  <a:pt x="3416150" y="846232"/>
                </a:lnTo>
                <a:lnTo>
                  <a:pt x="3411422" y="839910"/>
                </a:lnTo>
                <a:cubicBezTo>
                  <a:pt x="3076380" y="433932"/>
                  <a:pt x="2569338" y="175163"/>
                  <a:pt x="2001856" y="175163"/>
                </a:cubicBezTo>
                <a:cubicBezTo>
                  <a:pt x="993002" y="175163"/>
                  <a:pt x="175162" y="993002"/>
                  <a:pt x="175162" y="2001857"/>
                </a:cubicBezTo>
                <a:cubicBezTo>
                  <a:pt x="175162" y="2317124"/>
                  <a:pt x="255029" y="2613738"/>
                  <a:pt x="395634" y="2872568"/>
                </a:cubicBezTo>
                <a:lnTo>
                  <a:pt x="428414" y="2926525"/>
                </a:lnTo>
                <a:lnTo>
                  <a:pt x="227385" y="2926525"/>
                </a:lnTo>
                <a:lnTo>
                  <a:pt x="157316" y="2781070"/>
                </a:lnTo>
                <a:cubicBezTo>
                  <a:pt x="56016" y="2541571"/>
                  <a:pt x="0" y="2278256"/>
                  <a:pt x="0" y="2001857"/>
                </a:cubicBezTo>
                <a:cubicBezTo>
                  <a:pt x="0" y="896262"/>
                  <a:pt x="896262" y="0"/>
                  <a:pt x="200185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5189372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6">
            <a:extLst>
              <a:ext uri="{FF2B5EF4-FFF2-40B4-BE49-F238E27FC236}">
                <a16:creationId xmlns:a16="http://schemas.microsoft.com/office/drawing/2014/main" id="{215FFFB0-F23F-4C19-94F1-12A6184942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1486DADA-8EB8-4F9F-9261-99F3901E83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3284EFE5-F4C3-4E12-B42A-2DF4094230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03208FF-BE48-D91F-2350-F27C34AE5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655" y="484632"/>
            <a:ext cx="7495874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Den 1</a:t>
            </a:r>
            <a:endParaRPr lang="en-US" dirty="0">
              <a:solidFill>
                <a:srgbClr val="FF0000"/>
              </a:solidFill>
              <a:latin typeface="Rockwell Condensed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4E9291-D520-8D2A-A5C3-AB24DE4F9C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5172" y="2331615"/>
            <a:ext cx="7330424" cy="43529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Seznámení</a:t>
            </a:r>
            <a:r>
              <a:rPr lang="en-US" dirty="0"/>
              <a:t> se s </a:t>
            </a:r>
            <a:r>
              <a:rPr lang="en-US" dirty="0" err="1"/>
              <a:t>ubytováním</a:t>
            </a:r>
            <a:r>
              <a:rPr lang="en-US" dirty="0"/>
              <a:t> a </a:t>
            </a:r>
            <a:r>
              <a:rPr lang="en-US" dirty="0" err="1"/>
              <a:t>jeho</a:t>
            </a:r>
            <a:r>
              <a:rPr lang="en-US" dirty="0"/>
              <a:t> </a:t>
            </a:r>
            <a:r>
              <a:rPr lang="en-US" dirty="0" err="1"/>
              <a:t>okolí</a:t>
            </a:r>
          </a:p>
          <a:p>
            <a:r>
              <a:rPr lang="en-US" dirty="0" err="1"/>
              <a:t>Prohlídka</a:t>
            </a:r>
            <a:r>
              <a:rPr lang="en-US" dirty="0"/>
              <a:t> </a:t>
            </a:r>
            <a:r>
              <a:rPr lang="en-US" dirty="0" err="1"/>
              <a:t>hradu</a:t>
            </a:r>
            <a:r>
              <a:rPr lang="en-US" dirty="0"/>
              <a:t> </a:t>
            </a:r>
            <a:r>
              <a:rPr lang="en-US" dirty="0" err="1"/>
              <a:t>Buchlov</a:t>
            </a:r>
            <a:r>
              <a:rPr lang="en-US" dirty="0"/>
              <a:t> a </a:t>
            </a:r>
            <a:r>
              <a:rPr lang="en-US" dirty="0" err="1"/>
              <a:t>návštěva</a:t>
            </a:r>
            <a:r>
              <a:rPr lang="en-US" dirty="0"/>
              <a:t> </a:t>
            </a:r>
            <a:r>
              <a:rPr lang="en-US" dirty="0" err="1"/>
              <a:t>Mumie</a:t>
            </a:r>
          </a:p>
          <a:p>
            <a:pPr>
              <a:buClr>
                <a:srgbClr val="9E3611"/>
              </a:buClr>
            </a:pPr>
            <a:r>
              <a:rPr lang="en-US" dirty="0" err="1"/>
              <a:t>Seznámení</a:t>
            </a:r>
            <a:r>
              <a:rPr lang="en-US" dirty="0"/>
              <a:t> se s </a:t>
            </a:r>
            <a:r>
              <a:rPr lang="en-US" dirty="0" err="1"/>
              <a:t>princeznou</a:t>
            </a:r>
            <a:r>
              <a:rPr lang="en-US" dirty="0"/>
              <a:t>.. </a:t>
            </a:r>
          </a:p>
          <a:p>
            <a:endParaRPr lang="en-US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7BA1BB17-EFD1-E9D4-C3F7-CB194593F2D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468" r="2" b="8512"/>
          <a:stretch/>
        </p:blipFill>
        <p:spPr>
          <a:xfrm>
            <a:off x="6551188" y="632271"/>
            <a:ext cx="5311910" cy="2800091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2745B980-0D57-1DC7-6247-AA11464032E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5968" r="1" b="14233"/>
          <a:stretch/>
        </p:blipFill>
        <p:spPr>
          <a:xfrm>
            <a:off x="6551189" y="3671219"/>
            <a:ext cx="5311911" cy="2854511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F6BC9D11-25F5-900B-0E9F-5B5285E1A54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6"/>
          <a:srcRect t="13639" r="1" b="2422"/>
          <a:stretch/>
        </p:blipFill>
        <p:spPr>
          <a:xfrm>
            <a:off x="335445" y="3673439"/>
            <a:ext cx="5877968" cy="284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5900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89654513-256A-475D-BCC5-25FBFEA8E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D31608D-613C-481F-8421-AE54685ED9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F5A41C1-008A-427C-8217-B8236D742B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5" name="Picture 5">
            <a:extLst>
              <a:ext uri="{FF2B5EF4-FFF2-40B4-BE49-F238E27FC236}">
                <a16:creationId xmlns:a16="http://schemas.microsoft.com/office/drawing/2014/main" id="{CE352761-752C-C367-11D4-DE8062A0999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l="14052" r="22882"/>
          <a:stretch/>
        </p:blipFill>
        <p:spPr>
          <a:xfrm>
            <a:off x="2930184" y="-2655"/>
            <a:ext cx="2996169" cy="3358597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2BA69956-E065-5BC5-F8C5-74A3173A42E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104" r="-2" b="17828"/>
          <a:stretch/>
        </p:blipFill>
        <p:spPr>
          <a:xfrm>
            <a:off x="20" y="3504904"/>
            <a:ext cx="5926333" cy="335309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1564CA4-59C9-4DAC-950E-61D1FA2787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7220" y="0"/>
            <a:ext cx="6104779" cy="6857999"/>
          </a:xfrm>
          <a:prstGeom prst="rect">
            <a:avLst/>
          </a:prstGeom>
          <a:blipFill dpi="0" rotWithShape="1">
            <a:blip r:embed="rId6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96B500-F9F2-E26D-488A-6A6D9C296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8455" y="392666"/>
            <a:ext cx="5299586" cy="1609344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Den 2</a:t>
            </a:r>
            <a:endParaRPr lang="en-US" sz="6000">
              <a:solidFill>
                <a:srgbClr val="FF0000"/>
              </a:solidFill>
              <a:latin typeface="Rockwell Condensed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C3893359-B7BF-B0A2-3135-46CEF7C7B91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9035" r="32629" b="3"/>
          <a:stretch/>
        </p:blipFill>
        <p:spPr>
          <a:xfrm>
            <a:off x="20" y="10"/>
            <a:ext cx="2769297" cy="335593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18C4A-70DB-D363-165D-9613DEF8D5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799" y="1908496"/>
            <a:ext cx="5299585" cy="405079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Návštěva</a:t>
            </a:r>
            <a:r>
              <a:rPr lang="en-US" dirty="0"/>
              <a:t> </a:t>
            </a:r>
            <a:r>
              <a:rPr lang="en-US" dirty="0" err="1"/>
              <a:t>podvodního</a:t>
            </a:r>
            <a:r>
              <a:rPr lang="en-US" dirty="0"/>
              <a:t> </a:t>
            </a:r>
            <a:r>
              <a:rPr lang="en-US" dirty="0" err="1"/>
              <a:t>světa</a:t>
            </a:r>
            <a:r>
              <a:rPr lang="en-US" dirty="0"/>
              <a:t> a </a:t>
            </a:r>
            <a:r>
              <a:rPr lang="en-US" dirty="0" err="1"/>
              <a:t>procházka</a:t>
            </a:r>
            <a:r>
              <a:rPr lang="en-US" dirty="0"/>
              <a:t> </a:t>
            </a:r>
            <a:r>
              <a:rPr lang="en-US" dirty="0" err="1"/>
              <a:t>tunelem</a:t>
            </a:r>
            <a:r>
              <a:rPr lang="en-US" dirty="0"/>
              <a:t> pod vodou</a:t>
            </a:r>
          </a:p>
          <a:p>
            <a:r>
              <a:rPr lang="en-US" dirty="0" err="1"/>
              <a:t>Ohlédnutí</a:t>
            </a:r>
            <a:r>
              <a:rPr lang="en-US"/>
              <a:t> se za Archeoskanzenem.</a:t>
            </a:r>
          </a:p>
          <a:p>
            <a:pPr>
              <a:buClr>
                <a:srgbClr val="9E3611"/>
              </a:buClr>
            </a:pPr>
            <a:r>
              <a:rPr lang="en-US" dirty="0" err="1"/>
              <a:t>Záchrana</a:t>
            </a:r>
            <a:r>
              <a:rPr lang="en-US" dirty="0"/>
              <a:t> </a:t>
            </a:r>
            <a:r>
              <a:rPr lang="en-US" dirty="0" err="1"/>
              <a:t>Zlaté</a:t>
            </a:r>
            <a:r>
              <a:rPr lang="en-US" dirty="0"/>
              <a:t> </a:t>
            </a:r>
            <a:r>
              <a:rPr lang="en-US" dirty="0" err="1"/>
              <a:t>rybky</a:t>
            </a:r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74380E0-C298-4F18-9189-C236E8B829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79684C7-75DC-42F1-850A-E9C49ECA73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130853F-4D98-4539-8461-9F20283675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8" name="Picture 8">
            <a:extLst>
              <a:ext uri="{FF2B5EF4-FFF2-40B4-BE49-F238E27FC236}">
                <a16:creationId xmlns:a16="http://schemas.microsoft.com/office/drawing/2014/main" id="{44704067-B268-BF5E-BE6A-4E6CC2B0A0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1365" y="3615542"/>
            <a:ext cx="3912475" cy="29376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602203538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D57A997F-57D3-4F47-B77A-14DE76B507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B304EBC-E1F0-4042-84B1-65AD44AB17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0F5971A-100F-43B9-AF60-FD95A592D2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34AA403-A228-4305-AE48-0FF5690E3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CC81A8F5-59C9-487C-91CC-79BB6660B4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782DF6B4-81CE-4086-A1B1-BE48BA8E24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47D2AB5D-C277-42B8-BB98-9E46DDEDE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CC5CA6AA-82E0-7B5A-9840-33387BBA1DC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6">
            <a:alphaModFix amt="50000"/>
          </a:blip>
          <a:srcRect t="7918"/>
          <a:stretch/>
        </p:blipFill>
        <p:spPr>
          <a:xfrm>
            <a:off x="20" y="2042"/>
            <a:ext cx="12191980" cy="6855958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2B04204D-74F6-4A1E-A19F-135FE4A084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blipFill dpi="0" rotWithShape="1">
            <a:blip r:embed="rId7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80D12323-ADCE-43B2-AA4B-FDE81FAF0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03224" y="0"/>
            <a:ext cx="4133850" cy="3022184"/>
          </a:xfrm>
          <a:custGeom>
            <a:avLst/>
            <a:gdLst>
              <a:gd name="connsiteX0" fmla="*/ 235034 w 4133850"/>
              <a:gd name="connsiteY0" fmla="*/ 0 h 3022184"/>
              <a:gd name="connsiteX1" fmla="*/ 3898816 w 4133850"/>
              <a:gd name="connsiteY1" fmla="*/ 0 h 3022184"/>
              <a:gd name="connsiteX2" fmla="*/ 3971421 w 4133850"/>
              <a:gd name="connsiteY2" fmla="*/ 150719 h 3022184"/>
              <a:gd name="connsiteX3" fmla="*/ 4133850 w 4133850"/>
              <a:gd name="connsiteY3" fmla="*/ 955259 h 3022184"/>
              <a:gd name="connsiteX4" fmla="*/ 2066925 w 4133850"/>
              <a:gd name="connsiteY4" fmla="*/ 3022184 h 3022184"/>
              <a:gd name="connsiteX5" fmla="*/ 0 w 4133850"/>
              <a:gd name="connsiteY5" fmla="*/ 955259 h 3022184"/>
              <a:gd name="connsiteX6" fmla="*/ 162429 w 4133850"/>
              <a:gd name="connsiteY6" fmla="*/ 150719 h 3022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33850" h="3022184">
                <a:moveTo>
                  <a:pt x="235034" y="0"/>
                </a:moveTo>
                <a:lnTo>
                  <a:pt x="3898816" y="0"/>
                </a:lnTo>
                <a:lnTo>
                  <a:pt x="3971421" y="150719"/>
                </a:lnTo>
                <a:cubicBezTo>
                  <a:pt x="4076013" y="398002"/>
                  <a:pt x="4133850" y="669876"/>
                  <a:pt x="4133850" y="955259"/>
                </a:cubicBezTo>
                <a:cubicBezTo>
                  <a:pt x="4133850" y="2096790"/>
                  <a:pt x="3208456" y="3022184"/>
                  <a:pt x="2066925" y="3022184"/>
                </a:cubicBezTo>
                <a:cubicBezTo>
                  <a:pt x="925394" y="3022184"/>
                  <a:pt x="0" y="2096790"/>
                  <a:pt x="0" y="955259"/>
                </a:cubicBezTo>
                <a:cubicBezTo>
                  <a:pt x="0" y="669876"/>
                  <a:pt x="57837" y="398002"/>
                  <a:pt x="162429" y="1507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27CAD32A-4810-CC37-AFB4-5349585A31A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2" b="3446"/>
          <a:stretch/>
        </p:blipFill>
        <p:spPr>
          <a:xfrm>
            <a:off x="3799771" y="6"/>
            <a:ext cx="4340756" cy="3143437"/>
          </a:xfrm>
          <a:custGeom>
            <a:avLst/>
            <a:gdLst/>
            <a:ahLst/>
            <a:cxnLst/>
            <a:rect l="l" t="t" r="r" b="b"/>
            <a:pathLst>
              <a:path w="4340756" h="3143437">
                <a:moveTo>
                  <a:pt x="510011" y="0"/>
                </a:moveTo>
                <a:lnTo>
                  <a:pt x="3830745" y="0"/>
                </a:lnTo>
                <a:lnTo>
                  <a:pt x="3864106" y="54913"/>
                </a:lnTo>
                <a:cubicBezTo>
                  <a:pt x="4012371" y="327844"/>
                  <a:pt x="4096589" y="640616"/>
                  <a:pt x="4096589" y="973059"/>
                </a:cubicBezTo>
                <a:cubicBezTo>
                  <a:pt x="4096589" y="2036876"/>
                  <a:pt x="3234195" y="2899270"/>
                  <a:pt x="2170378" y="2899270"/>
                </a:cubicBezTo>
                <a:cubicBezTo>
                  <a:pt x="1106561" y="2899270"/>
                  <a:pt x="244168" y="2036876"/>
                  <a:pt x="244168" y="973059"/>
                </a:cubicBezTo>
                <a:cubicBezTo>
                  <a:pt x="244168" y="640616"/>
                  <a:pt x="328386" y="327844"/>
                  <a:pt x="476651" y="54913"/>
                </a:cubicBezTo>
                <a:close/>
                <a:moveTo>
                  <a:pt x="232340" y="0"/>
                </a:moveTo>
                <a:lnTo>
                  <a:pt x="446588" y="0"/>
                </a:lnTo>
                <a:lnTo>
                  <a:pt x="428940" y="29050"/>
                </a:lnTo>
                <a:cubicBezTo>
                  <a:pt x="276499" y="309669"/>
                  <a:pt x="189908" y="631252"/>
                  <a:pt x="189908" y="973059"/>
                </a:cubicBezTo>
                <a:cubicBezTo>
                  <a:pt x="189908" y="2066842"/>
                  <a:pt x="1076595" y="2953529"/>
                  <a:pt x="2170378" y="2953529"/>
                </a:cubicBezTo>
                <a:cubicBezTo>
                  <a:pt x="3264161" y="2953529"/>
                  <a:pt x="4150848" y="2066842"/>
                  <a:pt x="4150848" y="973059"/>
                </a:cubicBezTo>
                <a:cubicBezTo>
                  <a:pt x="4150848" y="631252"/>
                  <a:pt x="4064258" y="309669"/>
                  <a:pt x="3911816" y="29050"/>
                </a:cubicBezTo>
                <a:lnTo>
                  <a:pt x="3894168" y="0"/>
                </a:lnTo>
                <a:lnTo>
                  <a:pt x="4108416" y="0"/>
                </a:lnTo>
                <a:lnTo>
                  <a:pt x="4170197" y="128250"/>
                </a:lnTo>
                <a:cubicBezTo>
                  <a:pt x="4280024" y="387910"/>
                  <a:pt x="4340756" y="673392"/>
                  <a:pt x="4340756" y="973059"/>
                </a:cubicBezTo>
                <a:cubicBezTo>
                  <a:pt x="4340756" y="2171726"/>
                  <a:pt x="3369045" y="3143437"/>
                  <a:pt x="2170378" y="3143437"/>
                </a:cubicBezTo>
                <a:cubicBezTo>
                  <a:pt x="971711" y="3143437"/>
                  <a:pt x="0" y="2171726"/>
                  <a:pt x="0" y="973059"/>
                </a:cubicBezTo>
                <a:cubicBezTo>
                  <a:pt x="0" y="673392"/>
                  <a:pt x="60732" y="387910"/>
                  <a:pt x="170559" y="128250"/>
                </a:cubicBezTo>
                <a:close/>
              </a:path>
            </a:pathLst>
          </a:custGeom>
        </p:spPr>
      </p:pic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9898D141-C108-4882-88C3-2A4722A2FC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63980" y="1445042"/>
            <a:ext cx="4424972" cy="5410917"/>
          </a:xfrm>
          <a:custGeom>
            <a:avLst/>
            <a:gdLst>
              <a:gd name="connsiteX0" fmla="*/ 3141481 w 4424972"/>
              <a:gd name="connsiteY0" fmla="*/ 0 h 5410917"/>
              <a:gd name="connsiteX1" fmla="*/ 4364287 w 4424972"/>
              <a:gd name="connsiteY1" fmla="*/ 246873 h 5410917"/>
              <a:gd name="connsiteX2" fmla="*/ 4424972 w 4424972"/>
              <a:gd name="connsiteY2" fmla="*/ 276107 h 5410917"/>
              <a:gd name="connsiteX3" fmla="*/ 4424972 w 4424972"/>
              <a:gd name="connsiteY3" fmla="*/ 5410917 h 5410917"/>
              <a:gd name="connsiteX4" fmla="*/ 973013 w 4424972"/>
              <a:gd name="connsiteY4" fmla="*/ 5410917 h 5410917"/>
              <a:gd name="connsiteX5" fmla="*/ 920119 w 4424972"/>
              <a:gd name="connsiteY5" fmla="*/ 5362844 h 5410917"/>
              <a:gd name="connsiteX6" fmla="*/ 0 w 4424972"/>
              <a:gd name="connsiteY6" fmla="*/ 3141481 h 5410917"/>
              <a:gd name="connsiteX7" fmla="*/ 3141481 w 4424972"/>
              <a:gd name="connsiteY7" fmla="*/ 0 h 5410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24972" h="5410917">
                <a:moveTo>
                  <a:pt x="3141481" y="0"/>
                </a:moveTo>
                <a:cubicBezTo>
                  <a:pt x="3575229" y="0"/>
                  <a:pt x="3988446" y="87906"/>
                  <a:pt x="4364287" y="246873"/>
                </a:cubicBezTo>
                <a:lnTo>
                  <a:pt x="4424972" y="276107"/>
                </a:lnTo>
                <a:lnTo>
                  <a:pt x="4424972" y="5410917"/>
                </a:lnTo>
                <a:lnTo>
                  <a:pt x="973013" y="5410917"/>
                </a:lnTo>
                <a:lnTo>
                  <a:pt x="920119" y="5362844"/>
                </a:lnTo>
                <a:cubicBezTo>
                  <a:pt x="351623" y="4794348"/>
                  <a:pt x="0" y="4008977"/>
                  <a:pt x="0" y="3141481"/>
                </a:cubicBezTo>
                <a:cubicBezTo>
                  <a:pt x="0" y="1406489"/>
                  <a:pt x="1406489" y="0"/>
                  <a:pt x="314148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DE1F9CDE-635A-C076-06FD-CD6126D2930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6001" r="34838"/>
          <a:stretch/>
        </p:blipFill>
        <p:spPr>
          <a:xfrm>
            <a:off x="7604330" y="1325782"/>
            <a:ext cx="4587670" cy="5532214"/>
          </a:xfrm>
          <a:custGeom>
            <a:avLst/>
            <a:gdLst/>
            <a:ahLst/>
            <a:cxnLst/>
            <a:rect l="l" t="t" r="r" b="b"/>
            <a:pathLst>
              <a:path w="4587670" h="5532214">
                <a:moveTo>
                  <a:pt x="3219128" y="362152"/>
                </a:moveTo>
                <a:cubicBezTo>
                  <a:pt x="3712211" y="362152"/>
                  <a:pt x="4176118" y="487065"/>
                  <a:pt x="4580932" y="706974"/>
                </a:cubicBezTo>
                <a:lnTo>
                  <a:pt x="4587670" y="711067"/>
                </a:lnTo>
                <a:lnTo>
                  <a:pt x="4587670" y="5532214"/>
                </a:lnTo>
                <a:lnTo>
                  <a:pt x="1546926" y="5532214"/>
                </a:lnTo>
                <a:lnTo>
                  <a:pt x="1401826" y="5423710"/>
                </a:lnTo>
                <a:cubicBezTo>
                  <a:pt x="766871" y="4899699"/>
                  <a:pt x="362152" y="4106677"/>
                  <a:pt x="362152" y="3219128"/>
                </a:cubicBezTo>
                <a:cubicBezTo>
                  <a:pt x="362152" y="1641264"/>
                  <a:pt x="1641263" y="362152"/>
                  <a:pt x="3219128" y="362152"/>
                </a:cubicBezTo>
                <a:close/>
                <a:moveTo>
                  <a:pt x="3219128" y="0"/>
                </a:moveTo>
                <a:cubicBezTo>
                  <a:pt x="3663597" y="0"/>
                  <a:pt x="4087027" y="90079"/>
                  <a:pt x="4472158" y="252975"/>
                </a:cubicBezTo>
                <a:lnTo>
                  <a:pt x="4587670" y="308620"/>
                </a:lnTo>
                <a:lnTo>
                  <a:pt x="4587670" y="620975"/>
                </a:lnTo>
                <a:lnTo>
                  <a:pt x="4362518" y="512514"/>
                </a:lnTo>
                <a:cubicBezTo>
                  <a:pt x="4011086" y="363870"/>
                  <a:pt x="3624706" y="281674"/>
                  <a:pt x="3219128" y="281674"/>
                </a:cubicBezTo>
                <a:cubicBezTo>
                  <a:pt x="1596817" y="281674"/>
                  <a:pt x="281674" y="1596818"/>
                  <a:pt x="281674" y="3219128"/>
                </a:cubicBezTo>
                <a:cubicBezTo>
                  <a:pt x="281674" y="4131678"/>
                  <a:pt x="697794" y="4947039"/>
                  <a:pt x="1350635" y="5485811"/>
                </a:cubicBezTo>
                <a:lnTo>
                  <a:pt x="1412689" y="5532214"/>
                </a:lnTo>
                <a:lnTo>
                  <a:pt x="983371" y="5532214"/>
                </a:lnTo>
                <a:lnTo>
                  <a:pt x="942861" y="5495396"/>
                </a:lnTo>
                <a:cubicBezTo>
                  <a:pt x="360313" y="4912848"/>
                  <a:pt x="0" y="4108066"/>
                  <a:pt x="0" y="3219128"/>
                </a:cubicBezTo>
                <a:cubicBezTo>
                  <a:pt x="0" y="1441253"/>
                  <a:pt x="1441252" y="0"/>
                  <a:pt x="3219128" y="0"/>
                </a:cubicBezTo>
                <a:close/>
              </a:path>
            </a:pathLst>
          </a:cu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0FFB4D4-1D51-841F-2B17-75888581C370}"/>
              </a:ext>
            </a:extLst>
          </p:cNvPr>
          <p:cNvSpPr/>
          <p:nvPr/>
        </p:nvSpPr>
        <p:spPr>
          <a:xfrm>
            <a:off x="472965" y="4296102"/>
            <a:ext cx="5018689" cy="2180896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56D899-B1A4-70E7-B2DF-D0B5B79BD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836" y="3748513"/>
            <a:ext cx="6035842" cy="1721595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7200" kern="1200" cap="all" baseline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DEN 3</a:t>
            </a:r>
            <a:endParaRPr lang="en-US" sz="7200" kern="1200" cap="all" baseline="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95E296-96D9-8ED6-68BF-C04B6A1E5D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6296" y="5343038"/>
            <a:ext cx="4971670" cy="1082985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2400" dirty="0" err="1">
                <a:solidFill>
                  <a:srgbClr val="FFFFFF"/>
                </a:solidFill>
              </a:rPr>
              <a:t>Pohádková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plavba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lodí</a:t>
            </a:r>
            <a:r>
              <a:rPr lang="en-US" sz="2400" dirty="0">
                <a:solidFill>
                  <a:srgbClr val="FFFFFF"/>
                </a:solidFill>
              </a:rPr>
              <a:t> po </a:t>
            </a:r>
            <a:r>
              <a:rPr lang="en-US" sz="2400" dirty="0" err="1">
                <a:solidFill>
                  <a:srgbClr val="FFFFFF"/>
                </a:solidFill>
              </a:rPr>
              <a:t>historickém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Baťově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kanálu</a:t>
            </a:r>
          </a:p>
          <a:p>
            <a:pPr>
              <a:buClr>
                <a:srgbClr val="9E3611"/>
              </a:buClr>
            </a:pPr>
            <a:r>
              <a:rPr lang="en-US" sz="2400" dirty="0" err="1"/>
              <a:t>Proměna</a:t>
            </a:r>
            <a:r>
              <a:rPr lang="en-US" sz="2400" dirty="0"/>
              <a:t> prince </a:t>
            </a:r>
            <a:r>
              <a:rPr lang="en-US" sz="2400" dirty="0" err="1"/>
              <a:t>Žábáka</a:t>
            </a:r>
          </a:p>
        </p:txBody>
      </p:sp>
    </p:spTree>
    <p:extLst>
      <p:ext uri="{BB962C8B-B14F-4D97-AF65-F5344CB8AC3E}">
        <p14:creationId xmlns:p14="http://schemas.microsoft.com/office/powerpoint/2010/main" val="2507708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522B115F-89D4-47C2-84D4-1E315037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890B36C-8F31-4F4A-A665-095928EFDB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D61FFA7-532F-46DD-9402-6B9E338BA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472095BC-C06B-45BD-A206-0F75C6A4A9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E4F602-897B-47B2-C011-9A3E4AAD5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1838" y="2681784"/>
            <a:ext cx="5226137" cy="14074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Den 4</a:t>
            </a:r>
            <a:endParaRPr lang="en-US">
              <a:solidFill>
                <a:srgbClr val="FF0000"/>
              </a:solidFill>
              <a:latin typeface="Rockwell Condensed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6E0F8816-4DA0-8EA4-B76C-CDC3795ABEB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305" r="-2" b="24599"/>
          <a:stretch/>
        </p:blipFill>
        <p:spPr>
          <a:xfrm>
            <a:off x="5233763" y="10"/>
            <a:ext cx="4480560" cy="2516773"/>
          </a:xfrm>
          <a:custGeom>
            <a:avLst/>
            <a:gdLst/>
            <a:ahLst/>
            <a:cxnLst/>
            <a:rect l="l" t="t" r="r" b="b"/>
            <a:pathLst>
              <a:path w="4480560" h="2516783">
                <a:moveTo>
                  <a:pt x="273471" y="0"/>
                </a:moveTo>
                <a:lnTo>
                  <a:pt x="4207090" y="0"/>
                </a:lnTo>
                <a:lnTo>
                  <a:pt x="4218264" y="73216"/>
                </a:lnTo>
                <a:cubicBezTo>
                  <a:pt x="4225052" y="140055"/>
                  <a:pt x="4228529" y="207873"/>
                  <a:pt x="4228529" y="276503"/>
                </a:cubicBezTo>
                <a:cubicBezTo>
                  <a:pt x="4228529" y="1374583"/>
                  <a:pt x="3338359" y="2264752"/>
                  <a:pt x="2240280" y="2264752"/>
                </a:cubicBezTo>
                <a:cubicBezTo>
                  <a:pt x="1142201" y="2264752"/>
                  <a:pt x="252032" y="1374583"/>
                  <a:pt x="252032" y="276503"/>
                </a:cubicBezTo>
                <a:cubicBezTo>
                  <a:pt x="252032" y="207873"/>
                  <a:pt x="255509" y="140055"/>
                  <a:pt x="262297" y="73216"/>
                </a:cubicBezTo>
                <a:close/>
                <a:moveTo>
                  <a:pt x="18808" y="0"/>
                </a:moveTo>
                <a:lnTo>
                  <a:pt x="216879" y="0"/>
                </a:lnTo>
                <a:lnTo>
                  <a:pt x="206579" y="67490"/>
                </a:lnTo>
                <a:cubicBezTo>
                  <a:pt x="199600" y="136212"/>
                  <a:pt x="196025" y="205940"/>
                  <a:pt x="196025" y="276503"/>
                </a:cubicBezTo>
                <a:cubicBezTo>
                  <a:pt x="196025" y="1405514"/>
                  <a:pt x="1111269" y="2320759"/>
                  <a:pt x="2240280" y="2320759"/>
                </a:cubicBezTo>
                <a:cubicBezTo>
                  <a:pt x="3369291" y="2320759"/>
                  <a:pt x="4284535" y="1405514"/>
                  <a:pt x="4284535" y="276503"/>
                </a:cubicBezTo>
                <a:cubicBezTo>
                  <a:pt x="4284535" y="205940"/>
                  <a:pt x="4280960" y="136212"/>
                  <a:pt x="4273981" y="67490"/>
                </a:cubicBezTo>
                <a:lnTo>
                  <a:pt x="4263681" y="0"/>
                </a:lnTo>
                <a:lnTo>
                  <a:pt x="4461752" y="0"/>
                </a:lnTo>
                <a:lnTo>
                  <a:pt x="4468994" y="47447"/>
                </a:lnTo>
                <a:cubicBezTo>
                  <a:pt x="4476642" y="122759"/>
                  <a:pt x="4480560" y="199173"/>
                  <a:pt x="4480560" y="276503"/>
                </a:cubicBezTo>
                <a:cubicBezTo>
                  <a:pt x="4480560" y="1513776"/>
                  <a:pt x="3477553" y="2516783"/>
                  <a:pt x="2240280" y="2516783"/>
                </a:cubicBezTo>
                <a:cubicBezTo>
                  <a:pt x="1003008" y="2516783"/>
                  <a:pt x="0" y="1513776"/>
                  <a:pt x="0" y="276503"/>
                </a:cubicBezTo>
                <a:cubicBezTo>
                  <a:pt x="0" y="199173"/>
                  <a:pt x="3918" y="122759"/>
                  <a:pt x="11567" y="47447"/>
                </a:cubicBezTo>
                <a:close/>
              </a:path>
            </a:pathLst>
          </a:cu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D40AAF3-394B-453B-8AF1-B796F8F9F9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33763" y="0"/>
            <a:ext cx="4480560" cy="2516783"/>
          </a:xfrm>
          <a:custGeom>
            <a:avLst/>
            <a:gdLst>
              <a:gd name="connsiteX0" fmla="*/ 273471 w 4480560"/>
              <a:gd name="connsiteY0" fmla="*/ 0 h 2516783"/>
              <a:gd name="connsiteX1" fmla="*/ 4207090 w 4480560"/>
              <a:gd name="connsiteY1" fmla="*/ 0 h 2516783"/>
              <a:gd name="connsiteX2" fmla="*/ 4218264 w 4480560"/>
              <a:gd name="connsiteY2" fmla="*/ 73216 h 2516783"/>
              <a:gd name="connsiteX3" fmla="*/ 4228529 w 4480560"/>
              <a:gd name="connsiteY3" fmla="*/ 276503 h 2516783"/>
              <a:gd name="connsiteX4" fmla="*/ 2240280 w 4480560"/>
              <a:gd name="connsiteY4" fmla="*/ 2264752 h 2516783"/>
              <a:gd name="connsiteX5" fmla="*/ 252032 w 4480560"/>
              <a:gd name="connsiteY5" fmla="*/ 276503 h 2516783"/>
              <a:gd name="connsiteX6" fmla="*/ 262297 w 4480560"/>
              <a:gd name="connsiteY6" fmla="*/ 73216 h 2516783"/>
              <a:gd name="connsiteX7" fmla="*/ 18808 w 4480560"/>
              <a:gd name="connsiteY7" fmla="*/ 0 h 2516783"/>
              <a:gd name="connsiteX8" fmla="*/ 216879 w 4480560"/>
              <a:gd name="connsiteY8" fmla="*/ 0 h 2516783"/>
              <a:gd name="connsiteX9" fmla="*/ 206579 w 4480560"/>
              <a:gd name="connsiteY9" fmla="*/ 67490 h 2516783"/>
              <a:gd name="connsiteX10" fmla="*/ 196025 w 4480560"/>
              <a:gd name="connsiteY10" fmla="*/ 276503 h 2516783"/>
              <a:gd name="connsiteX11" fmla="*/ 2240280 w 4480560"/>
              <a:gd name="connsiteY11" fmla="*/ 2320759 h 2516783"/>
              <a:gd name="connsiteX12" fmla="*/ 4284535 w 4480560"/>
              <a:gd name="connsiteY12" fmla="*/ 276503 h 2516783"/>
              <a:gd name="connsiteX13" fmla="*/ 4273981 w 4480560"/>
              <a:gd name="connsiteY13" fmla="*/ 67490 h 2516783"/>
              <a:gd name="connsiteX14" fmla="*/ 4263681 w 4480560"/>
              <a:gd name="connsiteY14" fmla="*/ 0 h 2516783"/>
              <a:gd name="connsiteX15" fmla="*/ 4461752 w 4480560"/>
              <a:gd name="connsiteY15" fmla="*/ 0 h 2516783"/>
              <a:gd name="connsiteX16" fmla="*/ 4468994 w 4480560"/>
              <a:gd name="connsiteY16" fmla="*/ 47447 h 2516783"/>
              <a:gd name="connsiteX17" fmla="*/ 4480560 w 4480560"/>
              <a:gd name="connsiteY17" fmla="*/ 276503 h 2516783"/>
              <a:gd name="connsiteX18" fmla="*/ 2240280 w 4480560"/>
              <a:gd name="connsiteY18" fmla="*/ 2516783 h 2516783"/>
              <a:gd name="connsiteX19" fmla="*/ 0 w 4480560"/>
              <a:gd name="connsiteY19" fmla="*/ 276503 h 2516783"/>
              <a:gd name="connsiteX20" fmla="*/ 11567 w 4480560"/>
              <a:gd name="connsiteY20" fmla="*/ 47447 h 2516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480560" h="2516783">
                <a:moveTo>
                  <a:pt x="273471" y="0"/>
                </a:moveTo>
                <a:lnTo>
                  <a:pt x="4207090" y="0"/>
                </a:lnTo>
                <a:lnTo>
                  <a:pt x="4218264" y="73216"/>
                </a:lnTo>
                <a:cubicBezTo>
                  <a:pt x="4225052" y="140055"/>
                  <a:pt x="4228529" y="207873"/>
                  <a:pt x="4228529" y="276503"/>
                </a:cubicBezTo>
                <a:cubicBezTo>
                  <a:pt x="4228529" y="1374583"/>
                  <a:pt x="3338359" y="2264752"/>
                  <a:pt x="2240280" y="2264752"/>
                </a:cubicBezTo>
                <a:cubicBezTo>
                  <a:pt x="1142201" y="2264752"/>
                  <a:pt x="252032" y="1374583"/>
                  <a:pt x="252032" y="276503"/>
                </a:cubicBezTo>
                <a:cubicBezTo>
                  <a:pt x="252032" y="207873"/>
                  <a:pt x="255509" y="140055"/>
                  <a:pt x="262297" y="73216"/>
                </a:cubicBezTo>
                <a:close/>
                <a:moveTo>
                  <a:pt x="18808" y="0"/>
                </a:moveTo>
                <a:lnTo>
                  <a:pt x="216879" y="0"/>
                </a:lnTo>
                <a:lnTo>
                  <a:pt x="206579" y="67490"/>
                </a:lnTo>
                <a:cubicBezTo>
                  <a:pt x="199600" y="136212"/>
                  <a:pt x="196025" y="205940"/>
                  <a:pt x="196025" y="276503"/>
                </a:cubicBezTo>
                <a:cubicBezTo>
                  <a:pt x="196025" y="1405514"/>
                  <a:pt x="1111269" y="2320759"/>
                  <a:pt x="2240280" y="2320759"/>
                </a:cubicBezTo>
                <a:cubicBezTo>
                  <a:pt x="3369291" y="2320759"/>
                  <a:pt x="4284535" y="1405514"/>
                  <a:pt x="4284535" y="276503"/>
                </a:cubicBezTo>
                <a:cubicBezTo>
                  <a:pt x="4284535" y="205940"/>
                  <a:pt x="4280960" y="136212"/>
                  <a:pt x="4273981" y="67490"/>
                </a:cubicBezTo>
                <a:lnTo>
                  <a:pt x="4263681" y="0"/>
                </a:lnTo>
                <a:lnTo>
                  <a:pt x="4461752" y="0"/>
                </a:lnTo>
                <a:lnTo>
                  <a:pt x="4468994" y="47447"/>
                </a:lnTo>
                <a:cubicBezTo>
                  <a:pt x="4476642" y="122759"/>
                  <a:pt x="4480560" y="199173"/>
                  <a:pt x="4480560" y="276503"/>
                </a:cubicBezTo>
                <a:cubicBezTo>
                  <a:pt x="4480560" y="1513776"/>
                  <a:pt x="3477553" y="2516783"/>
                  <a:pt x="2240280" y="2516783"/>
                </a:cubicBezTo>
                <a:cubicBezTo>
                  <a:pt x="1003008" y="2516783"/>
                  <a:pt x="0" y="1513776"/>
                  <a:pt x="0" y="276503"/>
                </a:cubicBezTo>
                <a:cubicBezTo>
                  <a:pt x="0" y="199173"/>
                  <a:pt x="3918" y="122759"/>
                  <a:pt x="11567" y="47447"/>
                </a:cubicBezTo>
                <a:close/>
              </a:path>
            </a:pathLst>
          </a:custGeom>
          <a:blipFill dpi="0" rotWithShape="1">
            <a:blip r:embed="rId5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91F10C-23DC-7466-3CB3-F2DA2A2738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11837" y="4189863"/>
            <a:ext cx="5506284" cy="198233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 err="1"/>
              <a:t>Volnější</a:t>
            </a:r>
            <a:r>
              <a:rPr lang="en-US" sz="2400" dirty="0"/>
              <a:t> program pro </a:t>
            </a:r>
            <a:r>
              <a:rPr lang="en-US" sz="2400" dirty="0" err="1"/>
              <a:t>rodiče</a:t>
            </a:r>
            <a:r>
              <a:rPr lang="en-US" sz="2400" dirty="0"/>
              <a:t>, a </a:t>
            </a:r>
            <a:r>
              <a:rPr lang="en-US" sz="2400" dirty="0" err="1"/>
              <a:t>záživný</a:t>
            </a:r>
            <a:r>
              <a:rPr lang="en-US" sz="2400" dirty="0"/>
              <a:t> </a:t>
            </a:r>
            <a:r>
              <a:rPr lang="en-US" sz="2400" dirty="0" err="1"/>
              <a:t>animační</a:t>
            </a:r>
            <a:r>
              <a:rPr lang="en-US" sz="2400" dirty="0"/>
              <a:t> program pro </a:t>
            </a:r>
            <a:r>
              <a:rPr lang="en-US" sz="2400" dirty="0" err="1"/>
              <a:t>děti</a:t>
            </a:r>
            <a:endParaRPr lang="en-US" sz="2400"/>
          </a:p>
          <a:p>
            <a:r>
              <a:rPr lang="en-US" sz="2400" dirty="0" err="1"/>
              <a:t>Výstup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rozhlednu</a:t>
            </a:r>
            <a:r>
              <a:rPr lang="en-US" sz="2400" dirty="0"/>
              <a:t> </a:t>
            </a:r>
            <a:r>
              <a:rPr lang="en-US" sz="2400" dirty="0" err="1"/>
              <a:t>Salaš</a:t>
            </a:r>
          </a:p>
          <a:p>
            <a:pPr>
              <a:buClr>
                <a:srgbClr val="9E3611"/>
              </a:buClr>
            </a:pPr>
            <a:r>
              <a:rPr lang="en-US" sz="2400" dirty="0" err="1"/>
              <a:t>Záchrana</a:t>
            </a:r>
            <a:r>
              <a:rPr lang="en-US" sz="2400" dirty="0"/>
              <a:t> </a:t>
            </a:r>
            <a:r>
              <a:rPr lang="en-US" sz="2400" dirty="0" err="1"/>
              <a:t>princezny</a:t>
            </a:r>
            <a:r>
              <a:rPr lang="en-US" sz="2400" dirty="0"/>
              <a:t> ze </a:t>
            </a:r>
            <a:r>
              <a:rPr lang="en-US" sz="2400" dirty="0" err="1"/>
              <a:t>spárů</a:t>
            </a:r>
            <a:r>
              <a:rPr lang="en-US" sz="2400" dirty="0"/>
              <a:t> </a:t>
            </a:r>
            <a:r>
              <a:rPr lang="en-US" sz="2400" dirty="0" err="1"/>
              <a:t>draka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4D0672D-43C7-420C-A186-48122D7CD5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7667"/>
            <a:ext cx="5681204" cy="6320333"/>
          </a:xfrm>
          <a:custGeom>
            <a:avLst/>
            <a:gdLst>
              <a:gd name="connsiteX0" fmla="*/ 0 w 5681204"/>
              <a:gd name="connsiteY0" fmla="*/ 5597835 h 6320333"/>
              <a:gd name="connsiteX1" fmla="*/ 39695 w 5681204"/>
              <a:gd name="connsiteY1" fmla="*/ 5641510 h 6320333"/>
              <a:gd name="connsiteX2" fmla="*/ 1034272 w 5681204"/>
              <a:gd name="connsiteY2" fmla="*/ 6312073 h 6320333"/>
              <a:gd name="connsiteX3" fmla="*/ 1056841 w 5681204"/>
              <a:gd name="connsiteY3" fmla="*/ 6320333 h 6320333"/>
              <a:gd name="connsiteX4" fmla="*/ 413612 w 5681204"/>
              <a:gd name="connsiteY4" fmla="*/ 6320333 h 6320333"/>
              <a:gd name="connsiteX5" fmla="*/ 300961 w 5681204"/>
              <a:gd name="connsiteY5" fmla="*/ 6249073 h 6320333"/>
              <a:gd name="connsiteX6" fmla="*/ 71042 w 5681204"/>
              <a:gd name="connsiteY6" fmla="*/ 6074983 h 6320333"/>
              <a:gd name="connsiteX7" fmla="*/ 0 w 5681204"/>
              <a:gd name="connsiteY7" fmla="*/ 6010415 h 6320333"/>
              <a:gd name="connsiteX8" fmla="*/ 2252205 w 5681204"/>
              <a:gd name="connsiteY8" fmla="*/ 385763 h 6320333"/>
              <a:gd name="connsiteX9" fmla="*/ 5295442 w 5681204"/>
              <a:gd name="connsiteY9" fmla="*/ 3429000 h 6320333"/>
              <a:gd name="connsiteX10" fmla="*/ 3436771 w 5681204"/>
              <a:gd name="connsiteY10" fmla="*/ 6233085 h 6320333"/>
              <a:gd name="connsiteX11" fmla="*/ 3198390 w 5681204"/>
              <a:gd name="connsiteY11" fmla="*/ 6320333 h 6320333"/>
              <a:gd name="connsiteX12" fmla="*/ 1306021 w 5681204"/>
              <a:gd name="connsiteY12" fmla="*/ 6320333 h 6320333"/>
              <a:gd name="connsiteX13" fmla="*/ 1067639 w 5681204"/>
              <a:gd name="connsiteY13" fmla="*/ 6233085 h 6320333"/>
              <a:gd name="connsiteX14" fmla="*/ 100311 w 5681204"/>
              <a:gd name="connsiteY14" fmla="*/ 5580893 h 6320333"/>
              <a:gd name="connsiteX15" fmla="*/ 0 w 5681204"/>
              <a:gd name="connsiteY15" fmla="*/ 5470524 h 6320333"/>
              <a:gd name="connsiteX16" fmla="*/ 0 w 5681204"/>
              <a:gd name="connsiteY16" fmla="*/ 1387476 h 6320333"/>
              <a:gd name="connsiteX17" fmla="*/ 100311 w 5681204"/>
              <a:gd name="connsiteY17" fmla="*/ 1277106 h 6320333"/>
              <a:gd name="connsiteX18" fmla="*/ 2252205 w 5681204"/>
              <a:gd name="connsiteY18" fmla="*/ 385763 h 6320333"/>
              <a:gd name="connsiteX19" fmla="*/ 2252205 w 5681204"/>
              <a:gd name="connsiteY19" fmla="*/ 0 h 6320333"/>
              <a:gd name="connsiteX20" fmla="*/ 5681204 w 5681204"/>
              <a:gd name="connsiteY20" fmla="*/ 3429000 h 6320333"/>
              <a:gd name="connsiteX21" fmla="*/ 4169391 w 5681204"/>
              <a:gd name="connsiteY21" fmla="*/ 6272380 h 6320333"/>
              <a:gd name="connsiteX22" fmla="*/ 4090458 w 5681204"/>
              <a:gd name="connsiteY22" fmla="*/ 6320333 h 6320333"/>
              <a:gd name="connsiteX23" fmla="*/ 3447569 w 5681204"/>
              <a:gd name="connsiteY23" fmla="*/ 6320333 h 6320333"/>
              <a:gd name="connsiteX24" fmla="*/ 3470138 w 5681204"/>
              <a:gd name="connsiteY24" fmla="*/ 6312073 h 6320333"/>
              <a:gd name="connsiteX25" fmla="*/ 5381167 w 5681204"/>
              <a:gd name="connsiteY25" fmla="*/ 3429000 h 6320333"/>
              <a:gd name="connsiteX26" fmla="*/ 2252205 w 5681204"/>
              <a:gd name="connsiteY26" fmla="*/ 300038 h 6320333"/>
              <a:gd name="connsiteX27" fmla="*/ 39695 w 5681204"/>
              <a:gd name="connsiteY27" fmla="*/ 1216490 h 6320333"/>
              <a:gd name="connsiteX28" fmla="*/ 0 w 5681204"/>
              <a:gd name="connsiteY28" fmla="*/ 1260165 h 6320333"/>
              <a:gd name="connsiteX29" fmla="*/ 0 w 5681204"/>
              <a:gd name="connsiteY29" fmla="*/ 847584 h 6320333"/>
              <a:gd name="connsiteX30" fmla="*/ 71042 w 5681204"/>
              <a:gd name="connsiteY30" fmla="*/ 783017 h 6320333"/>
              <a:gd name="connsiteX31" fmla="*/ 2252205 w 5681204"/>
              <a:gd name="connsiteY31" fmla="*/ 0 h 6320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681204" h="6320333">
                <a:moveTo>
                  <a:pt x="0" y="5597835"/>
                </a:moveTo>
                <a:lnTo>
                  <a:pt x="39695" y="5641510"/>
                </a:lnTo>
                <a:cubicBezTo>
                  <a:pt x="322810" y="5924626"/>
                  <a:pt x="659928" y="6153739"/>
                  <a:pt x="1034272" y="6312073"/>
                </a:cubicBezTo>
                <a:lnTo>
                  <a:pt x="1056841" y="6320333"/>
                </a:lnTo>
                <a:lnTo>
                  <a:pt x="413612" y="6320333"/>
                </a:lnTo>
                <a:lnTo>
                  <a:pt x="300961" y="6249073"/>
                </a:lnTo>
                <a:cubicBezTo>
                  <a:pt x="221838" y="6194223"/>
                  <a:pt x="145134" y="6136129"/>
                  <a:pt x="71042" y="6074983"/>
                </a:cubicBezTo>
                <a:lnTo>
                  <a:pt x="0" y="6010415"/>
                </a:lnTo>
                <a:close/>
                <a:moveTo>
                  <a:pt x="2252205" y="385763"/>
                </a:moveTo>
                <a:cubicBezTo>
                  <a:pt x="3932939" y="385763"/>
                  <a:pt x="5295442" y="1748266"/>
                  <a:pt x="5295442" y="3429000"/>
                </a:cubicBezTo>
                <a:cubicBezTo>
                  <a:pt x="5295442" y="4689551"/>
                  <a:pt x="4529034" y="5771096"/>
                  <a:pt x="3436771" y="6233085"/>
                </a:cubicBezTo>
                <a:lnTo>
                  <a:pt x="3198390" y="6320333"/>
                </a:lnTo>
                <a:lnTo>
                  <a:pt x="1306021" y="6320333"/>
                </a:lnTo>
                <a:lnTo>
                  <a:pt x="1067639" y="6233085"/>
                </a:lnTo>
                <a:cubicBezTo>
                  <a:pt x="703552" y="6079088"/>
                  <a:pt x="375670" y="5856252"/>
                  <a:pt x="100311" y="5580893"/>
                </a:cubicBezTo>
                <a:lnTo>
                  <a:pt x="0" y="5470524"/>
                </a:lnTo>
                <a:lnTo>
                  <a:pt x="0" y="1387476"/>
                </a:lnTo>
                <a:lnTo>
                  <a:pt x="100311" y="1277106"/>
                </a:lnTo>
                <a:cubicBezTo>
                  <a:pt x="651028" y="726388"/>
                  <a:pt x="1411838" y="385763"/>
                  <a:pt x="2252205" y="385763"/>
                </a:cubicBezTo>
                <a:close/>
                <a:moveTo>
                  <a:pt x="2252205" y="0"/>
                </a:moveTo>
                <a:cubicBezTo>
                  <a:pt x="4145989" y="0"/>
                  <a:pt x="5681204" y="1535215"/>
                  <a:pt x="5681204" y="3429000"/>
                </a:cubicBezTo>
                <a:cubicBezTo>
                  <a:pt x="5681204" y="4612615"/>
                  <a:pt x="5081511" y="5656164"/>
                  <a:pt x="4169391" y="6272380"/>
                </a:cubicBezTo>
                <a:lnTo>
                  <a:pt x="4090458" y="6320333"/>
                </a:lnTo>
                <a:lnTo>
                  <a:pt x="3447569" y="6320333"/>
                </a:lnTo>
                <a:lnTo>
                  <a:pt x="3470138" y="6312073"/>
                </a:lnTo>
                <a:cubicBezTo>
                  <a:pt x="4593170" y="5837070"/>
                  <a:pt x="5381167" y="4725058"/>
                  <a:pt x="5381167" y="3429000"/>
                </a:cubicBezTo>
                <a:cubicBezTo>
                  <a:pt x="5381167" y="1700922"/>
                  <a:pt x="3980282" y="300038"/>
                  <a:pt x="2252205" y="300038"/>
                </a:cubicBezTo>
                <a:cubicBezTo>
                  <a:pt x="1388166" y="300038"/>
                  <a:pt x="605925" y="650259"/>
                  <a:pt x="39695" y="1216490"/>
                </a:cubicBezTo>
                <a:lnTo>
                  <a:pt x="0" y="1260165"/>
                </a:lnTo>
                <a:lnTo>
                  <a:pt x="0" y="847584"/>
                </a:lnTo>
                <a:lnTo>
                  <a:pt x="71042" y="783017"/>
                </a:lnTo>
                <a:cubicBezTo>
                  <a:pt x="663776" y="293850"/>
                  <a:pt x="1423674" y="0"/>
                  <a:pt x="2252205" y="0"/>
                </a:cubicBezTo>
                <a:close/>
              </a:path>
            </a:pathLst>
          </a:custGeom>
          <a:blipFill dpi="0" rotWithShape="1">
            <a:blip r:embed="rId5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3E520DC4-CCDF-4CA1-1EE7-2C24D38CFED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7"/>
          <a:srcRect t="7882" r="-1" b="9114"/>
          <a:stretch/>
        </p:blipFill>
        <p:spPr>
          <a:xfrm>
            <a:off x="20" y="537668"/>
            <a:ext cx="5681184" cy="6320333"/>
          </a:xfrm>
          <a:custGeom>
            <a:avLst/>
            <a:gdLst/>
            <a:ahLst/>
            <a:cxnLst/>
            <a:rect l="l" t="t" r="r" b="b"/>
            <a:pathLst>
              <a:path w="5681204" h="6320333">
                <a:moveTo>
                  <a:pt x="0" y="5597835"/>
                </a:moveTo>
                <a:lnTo>
                  <a:pt x="39695" y="5641510"/>
                </a:lnTo>
                <a:cubicBezTo>
                  <a:pt x="322810" y="5924626"/>
                  <a:pt x="659928" y="6153739"/>
                  <a:pt x="1034272" y="6312073"/>
                </a:cubicBezTo>
                <a:lnTo>
                  <a:pt x="1056841" y="6320333"/>
                </a:lnTo>
                <a:lnTo>
                  <a:pt x="413612" y="6320333"/>
                </a:lnTo>
                <a:lnTo>
                  <a:pt x="300961" y="6249073"/>
                </a:lnTo>
                <a:cubicBezTo>
                  <a:pt x="221838" y="6194223"/>
                  <a:pt x="145134" y="6136129"/>
                  <a:pt x="71042" y="6074983"/>
                </a:cubicBezTo>
                <a:lnTo>
                  <a:pt x="0" y="6010415"/>
                </a:lnTo>
                <a:close/>
                <a:moveTo>
                  <a:pt x="2252205" y="385763"/>
                </a:moveTo>
                <a:cubicBezTo>
                  <a:pt x="3932939" y="385763"/>
                  <a:pt x="5295442" y="1748266"/>
                  <a:pt x="5295442" y="3429000"/>
                </a:cubicBezTo>
                <a:cubicBezTo>
                  <a:pt x="5295442" y="4689551"/>
                  <a:pt x="4529034" y="5771096"/>
                  <a:pt x="3436771" y="6233085"/>
                </a:cubicBezTo>
                <a:lnTo>
                  <a:pt x="3198390" y="6320333"/>
                </a:lnTo>
                <a:lnTo>
                  <a:pt x="1306021" y="6320333"/>
                </a:lnTo>
                <a:lnTo>
                  <a:pt x="1067639" y="6233085"/>
                </a:lnTo>
                <a:cubicBezTo>
                  <a:pt x="703552" y="6079088"/>
                  <a:pt x="375670" y="5856252"/>
                  <a:pt x="100311" y="5580893"/>
                </a:cubicBezTo>
                <a:lnTo>
                  <a:pt x="0" y="5470524"/>
                </a:lnTo>
                <a:lnTo>
                  <a:pt x="0" y="1387476"/>
                </a:lnTo>
                <a:lnTo>
                  <a:pt x="100311" y="1277106"/>
                </a:lnTo>
                <a:cubicBezTo>
                  <a:pt x="651028" y="726388"/>
                  <a:pt x="1411838" y="385763"/>
                  <a:pt x="2252205" y="385763"/>
                </a:cubicBezTo>
                <a:close/>
                <a:moveTo>
                  <a:pt x="2252205" y="0"/>
                </a:moveTo>
                <a:cubicBezTo>
                  <a:pt x="4145989" y="0"/>
                  <a:pt x="5681204" y="1535215"/>
                  <a:pt x="5681204" y="3429000"/>
                </a:cubicBezTo>
                <a:cubicBezTo>
                  <a:pt x="5681204" y="4612615"/>
                  <a:pt x="5081511" y="5656164"/>
                  <a:pt x="4169391" y="6272380"/>
                </a:cubicBezTo>
                <a:lnTo>
                  <a:pt x="4090458" y="6320333"/>
                </a:lnTo>
                <a:lnTo>
                  <a:pt x="3447569" y="6320333"/>
                </a:lnTo>
                <a:lnTo>
                  <a:pt x="3470138" y="6312073"/>
                </a:lnTo>
                <a:cubicBezTo>
                  <a:pt x="4593170" y="5837070"/>
                  <a:pt x="5381167" y="4725058"/>
                  <a:pt x="5381167" y="3429000"/>
                </a:cubicBezTo>
                <a:cubicBezTo>
                  <a:pt x="5381167" y="1700922"/>
                  <a:pt x="3980282" y="300038"/>
                  <a:pt x="2252205" y="300038"/>
                </a:cubicBezTo>
                <a:cubicBezTo>
                  <a:pt x="1388166" y="300038"/>
                  <a:pt x="605925" y="650259"/>
                  <a:pt x="39695" y="1216490"/>
                </a:cubicBezTo>
                <a:lnTo>
                  <a:pt x="0" y="1260165"/>
                </a:lnTo>
                <a:lnTo>
                  <a:pt x="0" y="847584"/>
                </a:lnTo>
                <a:lnTo>
                  <a:pt x="71042" y="783017"/>
                </a:lnTo>
                <a:cubicBezTo>
                  <a:pt x="663776" y="293850"/>
                  <a:pt x="1423674" y="0"/>
                  <a:pt x="2252205" y="0"/>
                </a:cubicBezTo>
                <a:close/>
              </a:path>
            </a:pathLst>
          </a:cu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D96E3E53-A85C-4F1C-8D49-274B28584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B18F255-8818-4B29-BE51-E6C53C9AA0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B9FAC86-F2AD-430F-A01E-366FAC8ABB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</p:spTree>
    <p:extLst>
      <p:ext uri="{BB962C8B-B14F-4D97-AF65-F5344CB8AC3E}">
        <p14:creationId xmlns:p14="http://schemas.microsoft.com/office/powerpoint/2010/main" val="3083048536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D9C3C275-9AA7-4F76-9CB6-FD4318FC39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E4DB3490-2583-4848-B32F-8C88F599D6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096261D1-BE46-46A9-BC92-F949A96EC5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CCAFBFF-C02E-D57C-BFA0-48EA7421A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7" y="605396"/>
            <a:ext cx="4077067" cy="23774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DAY 5</a:t>
            </a:r>
            <a:endParaRPr lang="en-US" sz="6000" dirty="0">
              <a:solidFill>
                <a:srgbClr val="FF0000"/>
              </a:solidFill>
              <a:latin typeface="Rockwell Condensed"/>
            </a:endParaRP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48C50BF2-8A0D-C54D-E0F2-1DDACDB1C28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777" r="19825" b="4"/>
          <a:stretch/>
        </p:blipFill>
        <p:spPr>
          <a:xfrm>
            <a:off x="5515498" y="199629"/>
            <a:ext cx="2072691" cy="2072691"/>
          </a:xfrm>
          <a:custGeom>
            <a:avLst/>
            <a:gdLst/>
            <a:ahLst/>
            <a:cxnLst/>
            <a:rect l="l" t="t" r="r" b="b"/>
            <a:pathLst>
              <a:path w="2072691" h="2072691">
                <a:moveTo>
                  <a:pt x="1036346" y="116589"/>
                </a:moveTo>
                <a:cubicBezTo>
                  <a:pt x="1544313" y="116589"/>
                  <a:pt x="1956103" y="528378"/>
                  <a:pt x="1956103" y="1036346"/>
                </a:cubicBezTo>
                <a:cubicBezTo>
                  <a:pt x="1956103" y="1544313"/>
                  <a:pt x="1544313" y="1956103"/>
                  <a:pt x="1036346" y="1956103"/>
                </a:cubicBezTo>
                <a:cubicBezTo>
                  <a:pt x="528378" y="1956103"/>
                  <a:pt x="116589" y="1544313"/>
                  <a:pt x="116589" y="1036346"/>
                </a:cubicBezTo>
                <a:cubicBezTo>
                  <a:pt x="116589" y="528378"/>
                  <a:pt x="528378" y="116589"/>
                  <a:pt x="1036346" y="116589"/>
                </a:cubicBezTo>
                <a:close/>
                <a:moveTo>
                  <a:pt x="1036346" y="90680"/>
                </a:moveTo>
                <a:cubicBezTo>
                  <a:pt x="514070" y="90680"/>
                  <a:pt x="90680" y="514069"/>
                  <a:pt x="90680" y="1036346"/>
                </a:cubicBezTo>
                <a:cubicBezTo>
                  <a:pt x="90680" y="1558622"/>
                  <a:pt x="514070" y="1982011"/>
                  <a:pt x="1036346" y="1982011"/>
                </a:cubicBezTo>
                <a:cubicBezTo>
                  <a:pt x="1558622" y="1982011"/>
                  <a:pt x="1982011" y="1558622"/>
                  <a:pt x="1982011" y="1036346"/>
                </a:cubicBezTo>
                <a:cubicBezTo>
                  <a:pt x="1982011" y="514069"/>
                  <a:pt x="1558622" y="90680"/>
                  <a:pt x="1036346" y="90680"/>
                </a:cubicBezTo>
                <a:close/>
                <a:moveTo>
                  <a:pt x="1036346" y="0"/>
                </a:moveTo>
                <a:cubicBezTo>
                  <a:pt x="1608704" y="0"/>
                  <a:pt x="2072691" y="463987"/>
                  <a:pt x="2072691" y="1036346"/>
                </a:cubicBezTo>
                <a:cubicBezTo>
                  <a:pt x="2072691" y="1608704"/>
                  <a:pt x="1608704" y="2072691"/>
                  <a:pt x="1036346" y="2072691"/>
                </a:cubicBezTo>
                <a:cubicBezTo>
                  <a:pt x="463988" y="2072691"/>
                  <a:pt x="0" y="1608704"/>
                  <a:pt x="0" y="1036346"/>
                </a:cubicBezTo>
                <a:cubicBezTo>
                  <a:pt x="0" y="463987"/>
                  <a:pt x="463988" y="0"/>
                  <a:pt x="1036346" y="0"/>
                </a:cubicBezTo>
                <a:close/>
              </a:path>
            </a:pathLst>
          </a:custGeom>
        </p:spPr>
      </p:pic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438E01D9-B763-427F-BB2E-279167AA5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5497" y="199629"/>
            <a:ext cx="2072691" cy="2072691"/>
          </a:xfrm>
          <a:custGeom>
            <a:avLst/>
            <a:gdLst>
              <a:gd name="connsiteX0" fmla="*/ 1036346 w 2072691"/>
              <a:gd name="connsiteY0" fmla="*/ 116589 h 2072691"/>
              <a:gd name="connsiteX1" fmla="*/ 1956103 w 2072691"/>
              <a:gd name="connsiteY1" fmla="*/ 1036346 h 2072691"/>
              <a:gd name="connsiteX2" fmla="*/ 1036346 w 2072691"/>
              <a:gd name="connsiteY2" fmla="*/ 1956103 h 2072691"/>
              <a:gd name="connsiteX3" fmla="*/ 116589 w 2072691"/>
              <a:gd name="connsiteY3" fmla="*/ 1036346 h 2072691"/>
              <a:gd name="connsiteX4" fmla="*/ 1036346 w 2072691"/>
              <a:gd name="connsiteY4" fmla="*/ 116589 h 2072691"/>
              <a:gd name="connsiteX5" fmla="*/ 1036346 w 2072691"/>
              <a:gd name="connsiteY5" fmla="*/ 90680 h 2072691"/>
              <a:gd name="connsiteX6" fmla="*/ 90680 w 2072691"/>
              <a:gd name="connsiteY6" fmla="*/ 1036346 h 2072691"/>
              <a:gd name="connsiteX7" fmla="*/ 1036346 w 2072691"/>
              <a:gd name="connsiteY7" fmla="*/ 1982011 h 2072691"/>
              <a:gd name="connsiteX8" fmla="*/ 1982011 w 2072691"/>
              <a:gd name="connsiteY8" fmla="*/ 1036346 h 2072691"/>
              <a:gd name="connsiteX9" fmla="*/ 1036346 w 2072691"/>
              <a:gd name="connsiteY9" fmla="*/ 90680 h 2072691"/>
              <a:gd name="connsiteX10" fmla="*/ 1036346 w 2072691"/>
              <a:gd name="connsiteY10" fmla="*/ 0 h 2072691"/>
              <a:gd name="connsiteX11" fmla="*/ 2072691 w 2072691"/>
              <a:gd name="connsiteY11" fmla="*/ 1036346 h 2072691"/>
              <a:gd name="connsiteX12" fmla="*/ 1036346 w 2072691"/>
              <a:gd name="connsiteY12" fmla="*/ 2072691 h 2072691"/>
              <a:gd name="connsiteX13" fmla="*/ 0 w 2072691"/>
              <a:gd name="connsiteY13" fmla="*/ 1036346 h 2072691"/>
              <a:gd name="connsiteX14" fmla="*/ 1036346 w 2072691"/>
              <a:gd name="connsiteY14" fmla="*/ 0 h 2072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72691" h="2072691">
                <a:moveTo>
                  <a:pt x="1036346" y="116589"/>
                </a:moveTo>
                <a:cubicBezTo>
                  <a:pt x="1544313" y="116589"/>
                  <a:pt x="1956103" y="528378"/>
                  <a:pt x="1956103" y="1036346"/>
                </a:cubicBezTo>
                <a:cubicBezTo>
                  <a:pt x="1956103" y="1544313"/>
                  <a:pt x="1544313" y="1956103"/>
                  <a:pt x="1036346" y="1956103"/>
                </a:cubicBezTo>
                <a:cubicBezTo>
                  <a:pt x="528378" y="1956103"/>
                  <a:pt x="116589" y="1544313"/>
                  <a:pt x="116589" y="1036346"/>
                </a:cubicBezTo>
                <a:cubicBezTo>
                  <a:pt x="116589" y="528378"/>
                  <a:pt x="528378" y="116589"/>
                  <a:pt x="1036346" y="116589"/>
                </a:cubicBezTo>
                <a:close/>
                <a:moveTo>
                  <a:pt x="1036346" y="90680"/>
                </a:moveTo>
                <a:cubicBezTo>
                  <a:pt x="514070" y="90680"/>
                  <a:pt x="90680" y="514069"/>
                  <a:pt x="90680" y="1036346"/>
                </a:cubicBezTo>
                <a:cubicBezTo>
                  <a:pt x="90680" y="1558622"/>
                  <a:pt x="514070" y="1982011"/>
                  <a:pt x="1036346" y="1982011"/>
                </a:cubicBezTo>
                <a:cubicBezTo>
                  <a:pt x="1558622" y="1982011"/>
                  <a:pt x="1982011" y="1558622"/>
                  <a:pt x="1982011" y="1036346"/>
                </a:cubicBezTo>
                <a:cubicBezTo>
                  <a:pt x="1982011" y="514069"/>
                  <a:pt x="1558622" y="90680"/>
                  <a:pt x="1036346" y="90680"/>
                </a:cubicBezTo>
                <a:close/>
                <a:moveTo>
                  <a:pt x="1036346" y="0"/>
                </a:moveTo>
                <a:cubicBezTo>
                  <a:pt x="1608704" y="0"/>
                  <a:pt x="2072691" y="463987"/>
                  <a:pt x="2072691" y="1036346"/>
                </a:cubicBezTo>
                <a:cubicBezTo>
                  <a:pt x="2072691" y="1608704"/>
                  <a:pt x="1608704" y="2072691"/>
                  <a:pt x="1036346" y="2072691"/>
                </a:cubicBezTo>
                <a:cubicBezTo>
                  <a:pt x="463988" y="2072691"/>
                  <a:pt x="0" y="1608704"/>
                  <a:pt x="0" y="1036346"/>
                </a:cubicBezTo>
                <a:cubicBezTo>
                  <a:pt x="0" y="463987"/>
                  <a:pt x="463988" y="0"/>
                  <a:pt x="1036346" y="0"/>
                </a:cubicBezTo>
                <a:close/>
              </a:path>
            </a:pathLst>
          </a:custGeom>
          <a:blipFill dpi="0" rotWithShape="1">
            <a:blip r:embed="rId5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5EBF3-8D74-4E73-59AB-4763867AA9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9848" y="3099816"/>
            <a:ext cx="4077066" cy="307238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Clr>
                <a:srgbClr val="9E3611"/>
              </a:buClr>
            </a:pPr>
            <a:r>
              <a:rPr lang="en-US" sz="2400" dirty="0">
                <a:ea typeface="+mn-lt"/>
                <a:cs typeface="+mn-lt"/>
              </a:rPr>
              <a:t>Visit and tour of the Flower Garden - UNESCO sights</a:t>
            </a:r>
            <a:endParaRPr lang="en-US" dirty="0"/>
          </a:p>
          <a:p>
            <a:pPr>
              <a:buClr>
                <a:srgbClr val="9E3611"/>
              </a:buClr>
            </a:pPr>
            <a:endParaRPr lang="en-US"/>
          </a:p>
          <a:p>
            <a:pPr>
              <a:buClr>
                <a:srgbClr val="9E3611"/>
              </a:buClr>
            </a:pPr>
            <a:r>
              <a:rPr lang="en-US" sz="2400" dirty="0">
                <a:ea typeface="+mn-lt"/>
                <a:cs typeface="+mn-lt"/>
              </a:rPr>
              <a:t>Victory over the witch and finding the treasure</a:t>
            </a:r>
            <a:endParaRPr lang="en-US" dirty="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4434160E-D1B6-C3B7-7861-C197082B618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875" r="15370" b="2"/>
          <a:stretch/>
        </p:blipFill>
        <p:spPr>
          <a:xfrm>
            <a:off x="5675725" y="2528773"/>
            <a:ext cx="3118638" cy="3118638"/>
          </a:xfrm>
          <a:custGeom>
            <a:avLst/>
            <a:gdLst/>
            <a:ahLst/>
            <a:cxnLst/>
            <a:rect l="l" t="t" r="r" b="b"/>
            <a:pathLst>
              <a:path w="3118638" h="3118638">
                <a:moveTo>
                  <a:pt x="1559319" y="175423"/>
                </a:moveTo>
                <a:cubicBezTo>
                  <a:pt x="2323623" y="175423"/>
                  <a:pt x="2943215" y="795015"/>
                  <a:pt x="2943215" y="1559319"/>
                </a:cubicBezTo>
                <a:cubicBezTo>
                  <a:pt x="2943215" y="2323623"/>
                  <a:pt x="2323623" y="2943215"/>
                  <a:pt x="1559319" y="2943215"/>
                </a:cubicBezTo>
                <a:cubicBezTo>
                  <a:pt x="795015" y="2943215"/>
                  <a:pt x="175423" y="2323623"/>
                  <a:pt x="175423" y="1559319"/>
                </a:cubicBezTo>
                <a:cubicBezTo>
                  <a:pt x="175423" y="795015"/>
                  <a:pt x="795015" y="175423"/>
                  <a:pt x="1559319" y="175423"/>
                </a:cubicBezTo>
                <a:close/>
                <a:moveTo>
                  <a:pt x="1559319" y="136440"/>
                </a:moveTo>
                <a:cubicBezTo>
                  <a:pt x="773486" y="136440"/>
                  <a:pt x="136441" y="773486"/>
                  <a:pt x="136441" y="1559319"/>
                </a:cubicBezTo>
                <a:cubicBezTo>
                  <a:pt x="136441" y="2345154"/>
                  <a:pt x="773486" y="2982198"/>
                  <a:pt x="1559319" y="2982198"/>
                </a:cubicBezTo>
                <a:cubicBezTo>
                  <a:pt x="2345154" y="2982198"/>
                  <a:pt x="2982198" y="2345154"/>
                  <a:pt x="2982198" y="1559319"/>
                </a:cubicBezTo>
                <a:cubicBezTo>
                  <a:pt x="2982198" y="773486"/>
                  <a:pt x="2345154" y="136440"/>
                  <a:pt x="1559319" y="136440"/>
                </a:cubicBezTo>
                <a:close/>
                <a:moveTo>
                  <a:pt x="1559319" y="0"/>
                </a:moveTo>
                <a:cubicBezTo>
                  <a:pt x="2420508" y="0"/>
                  <a:pt x="3118638" y="698131"/>
                  <a:pt x="3118638" y="1559319"/>
                </a:cubicBezTo>
                <a:cubicBezTo>
                  <a:pt x="3118638" y="2420508"/>
                  <a:pt x="2420508" y="3118638"/>
                  <a:pt x="1559319" y="3118638"/>
                </a:cubicBezTo>
                <a:cubicBezTo>
                  <a:pt x="698131" y="3118638"/>
                  <a:pt x="0" y="2420508"/>
                  <a:pt x="0" y="1559319"/>
                </a:cubicBezTo>
                <a:cubicBezTo>
                  <a:pt x="0" y="698131"/>
                  <a:pt x="698131" y="0"/>
                  <a:pt x="1559319" y="0"/>
                </a:cubicBezTo>
                <a:close/>
              </a:path>
            </a:pathLst>
          </a:cu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87817A2C-442E-45AB-8074-E9C0FF840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95676" y="0"/>
            <a:ext cx="4096324" cy="3511487"/>
          </a:xfrm>
          <a:custGeom>
            <a:avLst/>
            <a:gdLst>
              <a:gd name="connsiteX0" fmla="*/ 587798 w 4096324"/>
              <a:gd name="connsiteY0" fmla="*/ 0 h 3511487"/>
              <a:gd name="connsiteX1" fmla="*/ 4096324 w 4096324"/>
              <a:gd name="connsiteY1" fmla="*/ 0 h 3511487"/>
              <a:gd name="connsiteX2" fmla="*/ 4096324 w 4096324"/>
              <a:gd name="connsiteY2" fmla="*/ 2389464 h 3511487"/>
              <a:gd name="connsiteX3" fmla="*/ 4037670 w 4096324"/>
              <a:gd name="connsiteY3" fmla="*/ 2467901 h 3511487"/>
              <a:gd name="connsiteX4" fmla="*/ 2396474 w 4096324"/>
              <a:gd name="connsiteY4" fmla="*/ 3241884 h 3511487"/>
              <a:gd name="connsiteX5" fmla="*/ 269603 w 4096324"/>
              <a:gd name="connsiteY5" fmla="*/ 1115014 h 3511487"/>
              <a:gd name="connsiteX6" fmla="*/ 526305 w 4096324"/>
              <a:gd name="connsiteY6" fmla="*/ 101221 h 3511487"/>
              <a:gd name="connsiteX7" fmla="*/ 276096 w 4096324"/>
              <a:gd name="connsiteY7" fmla="*/ 0 h 3511487"/>
              <a:gd name="connsiteX8" fmla="*/ 517769 w 4096324"/>
              <a:gd name="connsiteY8" fmla="*/ 0 h 3511487"/>
              <a:gd name="connsiteX9" fmla="*/ 473625 w 4096324"/>
              <a:gd name="connsiteY9" fmla="*/ 72664 h 3511487"/>
              <a:gd name="connsiteX10" fmla="*/ 209692 w 4096324"/>
              <a:gd name="connsiteY10" fmla="*/ 1115014 h 3511487"/>
              <a:gd name="connsiteX11" fmla="*/ 2396474 w 4096324"/>
              <a:gd name="connsiteY11" fmla="*/ 3301796 h 3511487"/>
              <a:gd name="connsiteX12" fmla="*/ 4083901 w 4096324"/>
              <a:gd name="connsiteY12" fmla="*/ 2506010 h 3511487"/>
              <a:gd name="connsiteX13" fmla="*/ 4096324 w 4096324"/>
              <a:gd name="connsiteY13" fmla="*/ 2489397 h 3511487"/>
              <a:gd name="connsiteX14" fmla="*/ 4096324 w 4096324"/>
              <a:gd name="connsiteY14" fmla="*/ 2803759 h 3511487"/>
              <a:gd name="connsiteX15" fmla="*/ 4091036 w 4096324"/>
              <a:gd name="connsiteY15" fmla="*/ 2809577 h 3511487"/>
              <a:gd name="connsiteX16" fmla="*/ 2396474 w 4096324"/>
              <a:gd name="connsiteY16" fmla="*/ 3511487 h 3511487"/>
              <a:gd name="connsiteX17" fmla="*/ 0 w 4096324"/>
              <a:gd name="connsiteY17" fmla="*/ 1115014 h 3511487"/>
              <a:gd name="connsiteX18" fmla="*/ 188327 w 4096324"/>
              <a:gd name="connsiteY18" fmla="*/ 182198 h 3511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096324" h="3511487">
                <a:moveTo>
                  <a:pt x="587798" y="0"/>
                </a:moveTo>
                <a:lnTo>
                  <a:pt x="4096324" y="0"/>
                </a:lnTo>
                <a:lnTo>
                  <a:pt x="4096324" y="2389464"/>
                </a:lnTo>
                <a:lnTo>
                  <a:pt x="4037670" y="2467901"/>
                </a:lnTo>
                <a:cubicBezTo>
                  <a:pt x="3647571" y="2940592"/>
                  <a:pt x="3057207" y="3241884"/>
                  <a:pt x="2396474" y="3241884"/>
                </a:cubicBezTo>
                <a:cubicBezTo>
                  <a:pt x="1221836" y="3241884"/>
                  <a:pt x="269603" y="2289651"/>
                  <a:pt x="269603" y="1115014"/>
                </a:cubicBezTo>
                <a:cubicBezTo>
                  <a:pt x="269603" y="747940"/>
                  <a:pt x="362595" y="402585"/>
                  <a:pt x="526305" y="101221"/>
                </a:cubicBezTo>
                <a:close/>
                <a:moveTo>
                  <a:pt x="276096" y="0"/>
                </a:moveTo>
                <a:lnTo>
                  <a:pt x="517769" y="0"/>
                </a:lnTo>
                <a:lnTo>
                  <a:pt x="473625" y="72664"/>
                </a:lnTo>
                <a:cubicBezTo>
                  <a:pt x="305303" y="382516"/>
                  <a:pt x="209692" y="737600"/>
                  <a:pt x="209692" y="1115014"/>
                </a:cubicBezTo>
                <a:cubicBezTo>
                  <a:pt x="209692" y="2322740"/>
                  <a:pt x="1188748" y="3301796"/>
                  <a:pt x="2396474" y="3301796"/>
                </a:cubicBezTo>
                <a:cubicBezTo>
                  <a:pt x="3075820" y="3301796"/>
                  <a:pt x="3682813" y="2992016"/>
                  <a:pt x="4083901" y="2506010"/>
                </a:cubicBezTo>
                <a:lnTo>
                  <a:pt x="4096324" y="2489397"/>
                </a:lnTo>
                <a:lnTo>
                  <a:pt x="4096324" y="2803759"/>
                </a:lnTo>
                <a:lnTo>
                  <a:pt x="4091036" y="2809577"/>
                </a:lnTo>
                <a:cubicBezTo>
                  <a:pt x="3657360" y="3243253"/>
                  <a:pt x="3058242" y="3511487"/>
                  <a:pt x="2396474" y="3511487"/>
                </a:cubicBezTo>
                <a:cubicBezTo>
                  <a:pt x="1072937" y="3511487"/>
                  <a:pt x="0" y="2438550"/>
                  <a:pt x="0" y="1115014"/>
                </a:cubicBezTo>
                <a:cubicBezTo>
                  <a:pt x="0" y="784130"/>
                  <a:pt x="67059" y="468908"/>
                  <a:pt x="188327" y="182198"/>
                </a:cubicBezTo>
                <a:close/>
              </a:path>
            </a:pathLst>
          </a:custGeom>
          <a:blipFill dpi="0" rotWithShape="1">
            <a:blip r:embed="rId5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F180F2FA-EB01-42CF-F494-5E97A3FD6CA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8"/>
          <a:srcRect l="5310" r="10954" b="-2"/>
          <a:stretch/>
        </p:blipFill>
        <p:spPr>
          <a:xfrm>
            <a:off x="8095676" y="10"/>
            <a:ext cx="4096324" cy="3511477"/>
          </a:xfrm>
          <a:custGeom>
            <a:avLst/>
            <a:gdLst/>
            <a:ahLst/>
            <a:cxnLst/>
            <a:rect l="l" t="t" r="r" b="b"/>
            <a:pathLst>
              <a:path w="4096324" h="3511487">
                <a:moveTo>
                  <a:pt x="587798" y="0"/>
                </a:moveTo>
                <a:lnTo>
                  <a:pt x="4096324" y="0"/>
                </a:lnTo>
                <a:lnTo>
                  <a:pt x="4096324" y="2389464"/>
                </a:lnTo>
                <a:lnTo>
                  <a:pt x="4037670" y="2467901"/>
                </a:lnTo>
                <a:cubicBezTo>
                  <a:pt x="3647571" y="2940592"/>
                  <a:pt x="3057207" y="3241884"/>
                  <a:pt x="2396474" y="3241884"/>
                </a:cubicBezTo>
                <a:cubicBezTo>
                  <a:pt x="1221836" y="3241884"/>
                  <a:pt x="269603" y="2289651"/>
                  <a:pt x="269603" y="1115014"/>
                </a:cubicBezTo>
                <a:cubicBezTo>
                  <a:pt x="269603" y="747940"/>
                  <a:pt x="362595" y="402585"/>
                  <a:pt x="526305" y="101221"/>
                </a:cubicBezTo>
                <a:close/>
                <a:moveTo>
                  <a:pt x="276096" y="0"/>
                </a:moveTo>
                <a:lnTo>
                  <a:pt x="517769" y="0"/>
                </a:lnTo>
                <a:lnTo>
                  <a:pt x="473625" y="72664"/>
                </a:lnTo>
                <a:cubicBezTo>
                  <a:pt x="305303" y="382516"/>
                  <a:pt x="209692" y="737600"/>
                  <a:pt x="209692" y="1115014"/>
                </a:cubicBezTo>
                <a:cubicBezTo>
                  <a:pt x="209692" y="2322740"/>
                  <a:pt x="1188748" y="3301796"/>
                  <a:pt x="2396474" y="3301796"/>
                </a:cubicBezTo>
                <a:cubicBezTo>
                  <a:pt x="3075820" y="3301796"/>
                  <a:pt x="3682813" y="2992016"/>
                  <a:pt x="4083901" y="2506010"/>
                </a:cubicBezTo>
                <a:lnTo>
                  <a:pt x="4096324" y="2489397"/>
                </a:lnTo>
                <a:lnTo>
                  <a:pt x="4096324" y="2803759"/>
                </a:lnTo>
                <a:lnTo>
                  <a:pt x="4091036" y="2809577"/>
                </a:lnTo>
                <a:cubicBezTo>
                  <a:pt x="3657360" y="3243253"/>
                  <a:pt x="3058242" y="3511487"/>
                  <a:pt x="2396474" y="3511487"/>
                </a:cubicBezTo>
                <a:cubicBezTo>
                  <a:pt x="1072937" y="3511487"/>
                  <a:pt x="0" y="2438550"/>
                  <a:pt x="0" y="1115014"/>
                </a:cubicBezTo>
                <a:cubicBezTo>
                  <a:pt x="0" y="784130"/>
                  <a:pt x="67059" y="468908"/>
                  <a:pt x="188327" y="182198"/>
                </a:cubicBezTo>
                <a:close/>
              </a:path>
            </a:pathLst>
          </a:custGeom>
        </p:spPr>
      </p:pic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A31847AF-FADA-41FD-8347-0A5AF3106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5725" y="2528773"/>
            <a:ext cx="3118638" cy="3118638"/>
          </a:xfrm>
          <a:custGeom>
            <a:avLst/>
            <a:gdLst>
              <a:gd name="connsiteX0" fmla="*/ 1559319 w 3118638"/>
              <a:gd name="connsiteY0" fmla="*/ 175423 h 3118638"/>
              <a:gd name="connsiteX1" fmla="*/ 2943215 w 3118638"/>
              <a:gd name="connsiteY1" fmla="*/ 1559319 h 3118638"/>
              <a:gd name="connsiteX2" fmla="*/ 1559319 w 3118638"/>
              <a:gd name="connsiteY2" fmla="*/ 2943215 h 3118638"/>
              <a:gd name="connsiteX3" fmla="*/ 175423 w 3118638"/>
              <a:gd name="connsiteY3" fmla="*/ 1559319 h 3118638"/>
              <a:gd name="connsiteX4" fmla="*/ 1559319 w 3118638"/>
              <a:gd name="connsiteY4" fmla="*/ 175423 h 3118638"/>
              <a:gd name="connsiteX5" fmla="*/ 1559319 w 3118638"/>
              <a:gd name="connsiteY5" fmla="*/ 136440 h 3118638"/>
              <a:gd name="connsiteX6" fmla="*/ 136441 w 3118638"/>
              <a:gd name="connsiteY6" fmla="*/ 1559319 h 3118638"/>
              <a:gd name="connsiteX7" fmla="*/ 1559319 w 3118638"/>
              <a:gd name="connsiteY7" fmla="*/ 2982198 h 3118638"/>
              <a:gd name="connsiteX8" fmla="*/ 2982198 w 3118638"/>
              <a:gd name="connsiteY8" fmla="*/ 1559319 h 3118638"/>
              <a:gd name="connsiteX9" fmla="*/ 1559319 w 3118638"/>
              <a:gd name="connsiteY9" fmla="*/ 136440 h 3118638"/>
              <a:gd name="connsiteX10" fmla="*/ 1559319 w 3118638"/>
              <a:gd name="connsiteY10" fmla="*/ 0 h 3118638"/>
              <a:gd name="connsiteX11" fmla="*/ 3118638 w 3118638"/>
              <a:gd name="connsiteY11" fmla="*/ 1559319 h 3118638"/>
              <a:gd name="connsiteX12" fmla="*/ 1559319 w 3118638"/>
              <a:gd name="connsiteY12" fmla="*/ 3118638 h 3118638"/>
              <a:gd name="connsiteX13" fmla="*/ 0 w 3118638"/>
              <a:gd name="connsiteY13" fmla="*/ 1559319 h 3118638"/>
              <a:gd name="connsiteX14" fmla="*/ 1559319 w 3118638"/>
              <a:gd name="connsiteY14" fmla="*/ 0 h 3118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118638" h="3118638">
                <a:moveTo>
                  <a:pt x="1559319" y="175423"/>
                </a:moveTo>
                <a:cubicBezTo>
                  <a:pt x="2323623" y="175423"/>
                  <a:pt x="2943215" y="795015"/>
                  <a:pt x="2943215" y="1559319"/>
                </a:cubicBezTo>
                <a:cubicBezTo>
                  <a:pt x="2943215" y="2323623"/>
                  <a:pt x="2323623" y="2943215"/>
                  <a:pt x="1559319" y="2943215"/>
                </a:cubicBezTo>
                <a:cubicBezTo>
                  <a:pt x="795015" y="2943215"/>
                  <a:pt x="175423" y="2323623"/>
                  <a:pt x="175423" y="1559319"/>
                </a:cubicBezTo>
                <a:cubicBezTo>
                  <a:pt x="175423" y="795015"/>
                  <a:pt x="795015" y="175423"/>
                  <a:pt x="1559319" y="175423"/>
                </a:cubicBezTo>
                <a:close/>
                <a:moveTo>
                  <a:pt x="1559319" y="136440"/>
                </a:moveTo>
                <a:cubicBezTo>
                  <a:pt x="773486" y="136440"/>
                  <a:pt x="136441" y="773486"/>
                  <a:pt x="136441" y="1559319"/>
                </a:cubicBezTo>
                <a:cubicBezTo>
                  <a:pt x="136441" y="2345154"/>
                  <a:pt x="773486" y="2982198"/>
                  <a:pt x="1559319" y="2982198"/>
                </a:cubicBezTo>
                <a:cubicBezTo>
                  <a:pt x="2345154" y="2982198"/>
                  <a:pt x="2982198" y="2345154"/>
                  <a:pt x="2982198" y="1559319"/>
                </a:cubicBezTo>
                <a:cubicBezTo>
                  <a:pt x="2982198" y="773486"/>
                  <a:pt x="2345154" y="136440"/>
                  <a:pt x="1559319" y="136440"/>
                </a:cubicBezTo>
                <a:close/>
                <a:moveTo>
                  <a:pt x="1559319" y="0"/>
                </a:moveTo>
                <a:cubicBezTo>
                  <a:pt x="2420508" y="0"/>
                  <a:pt x="3118638" y="698131"/>
                  <a:pt x="3118638" y="1559319"/>
                </a:cubicBezTo>
                <a:cubicBezTo>
                  <a:pt x="3118638" y="2420508"/>
                  <a:pt x="2420508" y="3118638"/>
                  <a:pt x="1559319" y="3118638"/>
                </a:cubicBezTo>
                <a:cubicBezTo>
                  <a:pt x="698131" y="3118638"/>
                  <a:pt x="0" y="2420508"/>
                  <a:pt x="0" y="1559319"/>
                </a:cubicBezTo>
                <a:cubicBezTo>
                  <a:pt x="0" y="698131"/>
                  <a:pt x="698131" y="0"/>
                  <a:pt x="1559319" y="0"/>
                </a:cubicBezTo>
                <a:close/>
              </a:path>
            </a:pathLst>
          </a:custGeom>
          <a:blipFill dpi="0" rotWithShape="1">
            <a:blip r:embed="rId5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C3799FC-B9F3-483C-8BB1-B67454024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135493" y="6229681"/>
            <a:ext cx="457200" cy="457200"/>
            <a:chOff x="11361456" y="6195813"/>
            <a:chExt cx="548640" cy="548640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A69AD0B6-DB21-422F-AE46-79137907CB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511E7789-3D37-48F1-AED4-B4D26DECE6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7" name="Picture 7">
            <a:extLst>
              <a:ext uri="{FF2B5EF4-FFF2-40B4-BE49-F238E27FC236}">
                <a16:creationId xmlns:a16="http://schemas.microsoft.com/office/drawing/2014/main" id="{71600F89-476A-90A8-BFB7-2880668A8C2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7627" r="17931" b="3"/>
          <a:stretch/>
        </p:blipFill>
        <p:spPr>
          <a:xfrm>
            <a:off x="8817047" y="3872877"/>
            <a:ext cx="3374952" cy="2985125"/>
          </a:xfrm>
          <a:custGeom>
            <a:avLst/>
            <a:gdLst/>
            <a:ahLst/>
            <a:cxnLst/>
            <a:rect l="l" t="t" r="r" b="b"/>
            <a:pathLst>
              <a:path w="3374952" h="2985125">
                <a:moveTo>
                  <a:pt x="2058951" y="231632"/>
                </a:moveTo>
                <a:cubicBezTo>
                  <a:pt x="2563551" y="231632"/>
                  <a:pt x="3020381" y="436162"/>
                  <a:pt x="3351060" y="766842"/>
                </a:cubicBezTo>
                <a:lnTo>
                  <a:pt x="3374952" y="793129"/>
                </a:lnTo>
                <a:lnTo>
                  <a:pt x="3374952" y="2985125"/>
                </a:lnTo>
                <a:lnTo>
                  <a:pt x="485693" y="2985125"/>
                </a:lnTo>
                <a:lnTo>
                  <a:pt x="452180" y="2929960"/>
                </a:lnTo>
                <a:cubicBezTo>
                  <a:pt x="311527" y="2671041"/>
                  <a:pt x="231632" y="2374326"/>
                  <a:pt x="231632" y="2058951"/>
                </a:cubicBezTo>
                <a:cubicBezTo>
                  <a:pt x="231632" y="1049751"/>
                  <a:pt x="1049751" y="231632"/>
                  <a:pt x="2058951" y="231632"/>
                </a:cubicBezTo>
                <a:close/>
                <a:moveTo>
                  <a:pt x="2058951" y="0"/>
                </a:moveTo>
                <a:cubicBezTo>
                  <a:pt x="2556445" y="0"/>
                  <a:pt x="3012727" y="176443"/>
                  <a:pt x="3368635" y="470164"/>
                </a:cubicBezTo>
                <a:lnTo>
                  <a:pt x="3374952" y="475905"/>
                </a:lnTo>
                <a:lnTo>
                  <a:pt x="3374952" y="719078"/>
                </a:lnTo>
                <a:lnTo>
                  <a:pt x="3254038" y="609184"/>
                </a:lnTo>
                <a:cubicBezTo>
                  <a:pt x="2929272" y="341163"/>
                  <a:pt x="2512914" y="180158"/>
                  <a:pt x="2058951" y="180158"/>
                </a:cubicBezTo>
                <a:cubicBezTo>
                  <a:pt x="1021323" y="180158"/>
                  <a:pt x="180158" y="1021323"/>
                  <a:pt x="180158" y="2058951"/>
                </a:cubicBezTo>
                <a:cubicBezTo>
                  <a:pt x="180158" y="2383210"/>
                  <a:pt x="262303" y="2688283"/>
                  <a:pt x="406918" y="2954496"/>
                </a:cubicBezTo>
                <a:lnTo>
                  <a:pt x="425526" y="2985125"/>
                </a:lnTo>
                <a:lnTo>
                  <a:pt x="221891" y="2985125"/>
                </a:lnTo>
                <a:lnTo>
                  <a:pt x="161803" y="2860388"/>
                </a:lnTo>
                <a:cubicBezTo>
                  <a:pt x="57614" y="2614059"/>
                  <a:pt x="0" y="2343233"/>
                  <a:pt x="0" y="2058951"/>
                </a:cubicBezTo>
                <a:cubicBezTo>
                  <a:pt x="0" y="921823"/>
                  <a:pt x="921823" y="0"/>
                  <a:pt x="2058951" y="0"/>
                </a:cubicBezTo>
                <a:close/>
              </a:path>
            </a:pathLst>
          </a:custGeom>
        </p:spPr>
      </p:pic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4FB259F8-8256-44FF-8B52-835A8A3E3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17048" y="3872875"/>
            <a:ext cx="3374952" cy="2985125"/>
          </a:xfrm>
          <a:custGeom>
            <a:avLst/>
            <a:gdLst>
              <a:gd name="connsiteX0" fmla="*/ 2058951 w 3374952"/>
              <a:gd name="connsiteY0" fmla="*/ 231632 h 2985125"/>
              <a:gd name="connsiteX1" fmla="*/ 3351060 w 3374952"/>
              <a:gd name="connsiteY1" fmla="*/ 766842 h 2985125"/>
              <a:gd name="connsiteX2" fmla="*/ 3374952 w 3374952"/>
              <a:gd name="connsiteY2" fmla="*/ 793129 h 2985125"/>
              <a:gd name="connsiteX3" fmla="*/ 3374952 w 3374952"/>
              <a:gd name="connsiteY3" fmla="*/ 2985125 h 2985125"/>
              <a:gd name="connsiteX4" fmla="*/ 485693 w 3374952"/>
              <a:gd name="connsiteY4" fmla="*/ 2985125 h 2985125"/>
              <a:gd name="connsiteX5" fmla="*/ 452180 w 3374952"/>
              <a:gd name="connsiteY5" fmla="*/ 2929960 h 2985125"/>
              <a:gd name="connsiteX6" fmla="*/ 231632 w 3374952"/>
              <a:gd name="connsiteY6" fmla="*/ 2058951 h 2985125"/>
              <a:gd name="connsiteX7" fmla="*/ 2058951 w 3374952"/>
              <a:gd name="connsiteY7" fmla="*/ 231632 h 2985125"/>
              <a:gd name="connsiteX8" fmla="*/ 2058951 w 3374952"/>
              <a:gd name="connsiteY8" fmla="*/ 0 h 2985125"/>
              <a:gd name="connsiteX9" fmla="*/ 3368635 w 3374952"/>
              <a:gd name="connsiteY9" fmla="*/ 470164 h 2985125"/>
              <a:gd name="connsiteX10" fmla="*/ 3374952 w 3374952"/>
              <a:gd name="connsiteY10" fmla="*/ 475905 h 2985125"/>
              <a:gd name="connsiteX11" fmla="*/ 3374952 w 3374952"/>
              <a:gd name="connsiteY11" fmla="*/ 719078 h 2985125"/>
              <a:gd name="connsiteX12" fmla="*/ 3254038 w 3374952"/>
              <a:gd name="connsiteY12" fmla="*/ 609184 h 2985125"/>
              <a:gd name="connsiteX13" fmla="*/ 2058951 w 3374952"/>
              <a:gd name="connsiteY13" fmla="*/ 180158 h 2985125"/>
              <a:gd name="connsiteX14" fmla="*/ 180158 w 3374952"/>
              <a:gd name="connsiteY14" fmla="*/ 2058951 h 2985125"/>
              <a:gd name="connsiteX15" fmla="*/ 406918 w 3374952"/>
              <a:gd name="connsiteY15" fmla="*/ 2954496 h 2985125"/>
              <a:gd name="connsiteX16" fmla="*/ 425526 w 3374952"/>
              <a:gd name="connsiteY16" fmla="*/ 2985125 h 2985125"/>
              <a:gd name="connsiteX17" fmla="*/ 221891 w 3374952"/>
              <a:gd name="connsiteY17" fmla="*/ 2985125 h 2985125"/>
              <a:gd name="connsiteX18" fmla="*/ 161803 w 3374952"/>
              <a:gd name="connsiteY18" fmla="*/ 2860388 h 2985125"/>
              <a:gd name="connsiteX19" fmla="*/ 0 w 3374952"/>
              <a:gd name="connsiteY19" fmla="*/ 2058951 h 2985125"/>
              <a:gd name="connsiteX20" fmla="*/ 2058951 w 3374952"/>
              <a:gd name="connsiteY20" fmla="*/ 0 h 298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374952" h="2985125">
                <a:moveTo>
                  <a:pt x="2058951" y="231632"/>
                </a:moveTo>
                <a:cubicBezTo>
                  <a:pt x="2563551" y="231632"/>
                  <a:pt x="3020381" y="436162"/>
                  <a:pt x="3351060" y="766842"/>
                </a:cubicBezTo>
                <a:lnTo>
                  <a:pt x="3374952" y="793129"/>
                </a:lnTo>
                <a:lnTo>
                  <a:pt x="3374952" y="2985125"/>
                </a:lnTo>
                <a:lnTo>
                  <a:pt x="485693" y="2985125"/>
                </a:lnTo>
                <a:lnTo>
                  <a:pt x="452180" y="2929960"/>
                </a:lnTo>
                <a:cubicBezTo>
                  <a:pt x="311527" y="2671041"/>
                  <a:pt x="231632" y="2374326"/>
                  <a:pt x="231632" y="2058951"/>
                </a:cubicBezTo>
                <a:cubicBezTo>
                  <a:pt x="231632" y="1049751"/>
                  <a:pt x="1049751" y="231632"/>
                  <a:pt x="2058951" y="231632"/>
                </a:cubicBezTo>
                <a:close/>
                <a:moveTo>
                  <a:pt x="2058951" y="0"/>
                </a:moveTo>
                <a:cubicBezTo>
                  <a:pt x="2556445" y="0"/>
                  <a:pt x="3012727" y="176443"/>
                  <a:pt x="3368635" y="470164"/>
                </a:cubicBezTo>
                <a:lnTo>
                  <a:pt x="3374952" y="475905"/>
                </a:lnTo>
                <a:lnTo>
                  <a:pt x="3374952" y="719078"/>
                </a:lnTo>
                <a:lnTo>
                  <a:pt x="3254038" y="609184"/>
                </a:lnTo>
                <a:cubicBezTo>
                  <a:pt x="2929272" y="341163"/>
                  <a:pt x="2512914" y="180158"/>
                  <a:pt x="2058951" y="180158"/>
                </a:cubicBezTo>
                <a:cubicBezTo>
                  <a:pt x="1021323" y="180158"/>
                  <a:pt x="180158" y="1021323"/>
                  <a:pt x="180158" y="2058951"/>
                </a:cubicBezTo>
                <a:cubicBezTo>
                  <a:pt x="180158" y="2383210"/>
                  <a:pt x="262303" y="2688283"/>
                  <a:pt x="406918" y="2954496"/>
                </a:cubicBezTo>
                <a:lnTo>
                  <a:pt x="425526" y="2985125"/>
                </a:lnTo>
                <a:lnTo>
                  <a:pt x="221891" y="2985125"/>
                </a:lnTo>
                <a:lnTo>
                  <a:pt x="161803" y="2860388"/>
                </a:lnTo>
                <a:cubicBezTo>
                  <a:pt x="57614" y="2614059"/>
                  <a:pt x="0" y="2343233"/>
                  <a:pt x="0" y="2058951"/>
                </a:cubicBezTo>
                <a:cubicBezTo>
                  <a:pt x="0" y="921823"/>
                  <a:pt x="921823" y="0"/>
                  <a:pt x="2058951" y="0"/>
                </a:cubicBezTo>
                <a:close/>
              </a:path>
            </a:pathLst>
          </a:custGeom>
          <a:blipFill dpi="0" rotWithShape="1">
            <a:blip r:embed="rId5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302640"/>
      </p:ext>
    </p:extLst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32945C198BB414A9BDE5DBCB1B6912E" ma:contentTypeVersion="10" ma:contentTypeDescription="Vytvoří nový dokument" ma:contentTypeScope="" ma:versionID="48fc4ce076786aef9096198fbf79d30e">
  <xsd:schema xmlns:xsd="http://www.w3.org/2001/XMLSchema" xmlns:xs="http://www.w3.org/2001/XMLSchema" xmlns:p="http://schemas.microsoft.com/office/2006/metadata/properties" xmlns:ns2="7d0590e2-9a8b-4e52-bcdb-c0f4d597f317" xmlns:ns3="a24e3ce0-69e0-4e91-95a1-e09beceb5213" targetNamespace="http://schemas.microsoft.com/office/2006/metadata/properties" ma:root="true" ma:fieldsID="bc70c8241c924ca126133e452d496273" ns2:_="" ns3:_="">
    <xsd:import namespace="7d0590e2-9a8b-4e52-bcdb-c0f4d597f317"/>
    <xsd:import namespace="a24e3ce0-69e0-4e91-95a1-e09beceb5213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0590e2-9a8b-4e52-bcdb-c0f4d597f317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Značky obrázků" ma:readOnly="false" ma:fieldId="{5cf76f15-5ced-4ddc-b409-7134ff3c332f}" ma:taxonomyMulti="true" ma:sspId="01dd69f2-966c-4313-9ec3-95b93e1fc09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4e3ce0-69e0-4e91-95a1-e09beceb5213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a2a738ae-9720-4133-a1a6-5865d3e1d8d0}" ma:internalName="TaxCatchAll" ma:showField="CatchAllData" ma:web="a24e3ce0-69e0-4e91-95a1-e09beceb521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24e3ce0-69e0-4e91-95a1-e09beceb5213" xsi:nil="true"/>
    <lcf76f155ced4ddcb4097134ff3c332f xmlns="7d0590e2-9a8b-4e52-bcdb-c0f4d597f31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2CE3048-E465-48B7-91B7-FE89BEF8C11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834DCC9-B4BA-4361-8CCE-F916002A5B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d0590e2-9a8b-4e52-bcdb-c0f4d597f317"/>
    <ds:schemaRef ds:uri="a24e3ce0-69e0-4e91-95a1-e09beceb52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E04DFB3-FC1D-440B-93D4-CFCD1C81989C}">
  <ds:schemaRefs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www.w3.org/XML/1998/namespace"/>
    <ds:schemaRef ds:uri="http://purl.org/dc/elements/1.1/"/>
    <ds:schemaRef ds:uri="a24e3ce0-69e0-4e91-95a1-e09beceb5213"/>
    <ds:schemaRef ds:uri="7d0590e2-9a8b-4e52-bcdb-c0f4d597f317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0</TotalTime>
  <Words>344</Words>
  <Application>Microsoft Office PowerPoint</Application>
  <PresentationFormat>Širokoúhlá obrazovka</PresentationFormat>
  <Paragraphs>63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21" baseType="lpstr">
      <vt:lpstr>Arial</vt:lpstr>
      <vt:lpstr>Arial,Sans-Serif</vt:lpstr>
      <vt:lpstr>Calibri</vt:lpstr>
      <vt:lpstr>Rockwell</vt:lpstr>
      <vt:lpstr>Rockwell Condensed</vt:lpstr>
      <vt:lpstr>Rockwell Extra Bold</vt:lpstr>
      <vt:lpstr>Segoe UI</vt:lpstr>
      <vt:lpstr>Wingdings</vt:lpstr>
      <vt:lpstr>Wood Type</vt:lpstr>
      <vt:lpstr>Prezentace aplikace PowerPoint</vt:lpstr>
      <vt:lpstr>MAIN INFORMATION</vt:lpstr>
      <vt:lpstr>trasování</vt:lpstr>
      <vt:lpstr> - ideální pro rodiny s dětmi  - v duchu divokého západu - WESTERNOVÉ MĚSTEČKO  - pro odpočinek I pro aktivní dovolenou  - kvalitní ubytování v plně zařízených pokojích a apartmánech  - restaurace  - wellness, chov a vyjížďky na koních, lezecká stěna, bowling  </vt:lpstr>
      <vt:lpstr>Den 1</vt:lpstr>
      <vt:lpstr>Den 2</vt:lpstr>
      <vt:lpstr>DEN 3</vt:lpstr>
      <vt:lpstr>Den 4</vt:lpstr>
      <vt:lpstr>DAY 5</vt:lpstr>
      <vt:lpstr>KONEČNÁ KALKULACE</vt:lpstr>
      <vt:lpstr>SLUŽEBNÍ PROGRAM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Tereza Voleská</dc:creator>
  <cp:lastModifiedBy>Tereza Voleská</cp:lastModifiedBy>
  <cp:revision>409</cp:revision>
  <dcterms:created xsi:type="dcterms:W3CDTF">2023-01-31T09:26:04Z</dcterms:created>
  <dcterms:modified xsi:type="dcterms:W3CDTF">2023-02-14T07:21:40Z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0x010100D32945C198BB414A9BDE5DBCB1B6912E</vt:lpwstr>
  </property>
  <property fmtid="{D5CDD505-2E9C-101B-9397-08002B2CF9AE}" pid="3" name="MediaServiceImageTags">
    <vt:lpwstr/>
  </property>
</Properties>
</file>